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4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73" r:id="rId2"/>
    <p:sldMasterId id="2147483687" r:id="rId3"/>
  </p:sldMasterIdLst>
  <p:notesMasterIdLst>
    <p:notesMasterId r:id="rId39"/>
  </p:notesMasterIdLst>
  <p:sldIdLst>
    <p:sldId id="1722" r:id="rId4"/>
    <p:sldId id="4642" r:id="rId5"/>
    <p:sldId id="1731" r:id="rId6"/>
    <p:sldId id="1635" r:id="rId7"/>
    <p:sldId id="2260" r:id="rId8"/>
    <p:sldId id="4919" r:id="rId9"/>
    <p:sldId id="2244" r:id="rId10"/>
    <p:sldId id="4630" r:id="rId11"/>
    <p:sldId id="4631" r:id="rId12"/>
    <p:sldId id="1726" r:id="rId13"/>
    <p:sldId id="4627" r:id="rId14"/>
    <p:sldId id="1728" r:id="rId15"/>
    <p:sldId id="4920" r:id="rId16"/>
    <p:sldId id="4921" r:id="rId17"/>
    <p:sldId id="2265" r:id="rId18"/>
    <p:sldId id="2263" r:id="rId19"/>
    <p:sldId id="4671" r:id="rId20"/>
    <p:sldId id="2272" r:id="rId21"/>
    <p:sldId id="2274" r:id="rId22"/>
    <p:sldId id="2276" r:id="rId23"/>
    <p:sldId id="4643" r:id="rId24"/>
    <p:sldId id="4922" r:id="rId25"/>
    <p:sldId id="4923" r:id="rId26"/>
    <p:sldId id="4681" r:id="rId27"/>
    <p:sldId id="4682" r:id="rId28"/>
    <p:sldId id="4683" r:id="rId29"/>
    <p:sldId id="4684" r:id="rId30"/>
    <p:sldId id="4685" r:id="rId31"/>
    <p:sldId id="4686" r:id="rId32"/>
    <p:sldId id="4687" r:id="rId33"/>
    <p:sldId id="1171" r:id="rId34"/>
    <p:sldId id="1483" r:id="rId35"/>
    <p:sldId id="4589" r:id="rId36"/>
    <p:sldId id="1480" r:id="rId37"/>
    <p:sldId id="4821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</p:embeddedFontLst>
  <p:custDataLst>
    <p:tags r:id="rId46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00FF"/>
    <a:srgbClr val="00FF00"/>
    <a:srgbClr val="0000FF"/>
    <a:srgbClr val="000000"/>
    <a:srgbClr val="F3D9DC"/>
    <a:srgbClr val="EFCCCF"/>
    <a:srgbClr val="FFFFFF"/>
    <a:srgbClr val="F7E7E9"/>
    <a:srgbClr val="B0C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327" autoAdjust="0"/>
  </p:normalViewPr>
  <p:slideViewPr>
    <p:cSldViewPr snapToGrid="0">
      <p:cViewPr varScale="1">
        <p:scale>
          <a:sx n="66" d="100"/>
          <a:sy n="66" d="100"/>
        </p:scale>
        <p:origin x="930" y="66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1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4.fntdata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gs" Target="tags/tag1.xml"/><Relationship Id="rId20" Type="http://schemas.openxmlformats.org/officeDocument/2006/relationships/slide" Target="slides/slide17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6661183243453179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ZP celkem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cat>
            <c:strRef>
              <c:f>List1!$I$1:$QO$1</c:f>
              <c:strCache>
                <c:ptCount val="449"/>
                <c:pt idx="0">
                  <c:v>27.XII.20</c:v>
                </c:pt>
                <c:pt idx="1">
                  <c:v>28.XII.20</c:v>
                </c:pt>
                <c:pt idx="2">
                  <c:v>29.XII.20</c:v>
                </c:pt>
                <c:pt idx="3">
                  <c:v>30.XII.20</c:v>
                </c:pt>
                <c:pt idx="4">
                  <c:v>31.XII.20</c:v>
                </c:pt>
                <c:pt idx="5">
                  <c:v>1.I.21</c:v>
                </c:pt>
                <c:pt idx="6">
                  <c:v>2.I.21</c:v>
                </c:pt>
                <c:pt idx="7">
                  <c:v>3.I.21</c:v>
                </c:pt>
                <c:pt idx="8">
                  <c:v>4.I.21</c:v>
                </c:pt>
                <c:pt idx="9">
                  <c:v>5.I.21</c:v>
                </c:pt>
                <c:pt idx="10">
                  <c:v>6.I.21</c:v>
                </c:pt>
                <c:pt idx="11">
                  <c:v>7.I.21</c:v>
                </c:pt>
                <c:pt idx="12">
                  <c:v>8.I.21</c:v>
                </c:pt>
                <c:pt idx="13">
                  <c:v>9.I.21</c:v>
                </c:pt>
                <c:pt idx="14">
                  <c:v>10.I.21</c:v>
                </c:pt>
                <c:pt idx="15">
                  <c:v>11.I.21</c:v>
                </c:pt>
                <c:pt idx="16">
                  <c:v>12.I.21</c:v>
                </c:pt>
                <c:pt idx="17">
                  <c:v>13.I.21</c:v>
                </c:pt>
                <c:pt idx="18">
                  <c:v>14.I.21</c:v>
                </c:pt>
                <c:pt idx="19">
                  <c:v>15.I.21</c:v>
                </c:pt>
                <c:pt idx="20">
                  <c:v>16.I.21</c:v>
                </c:pt>
                <c:pt idx="21">
                  <c:v>17.I.21</c:v>
                </c:pt>
                <c:pt idx="22">
                  <c:v>18.I.21</c:v>
                </c:pt>
                <c:pt idx="23">
                  <c:v>19.I.21</c:v>
                </c:pt>
                <c:pt idx="24">
                  <c:v>20.I.21</c:v>
                </c:pt>
                <c:pt idx="25">
                  <c:v>21.I.21</c:v>
                </c:pt>
                <c:pt idx="26">
                  <c:v>22.I.21</c:v>
                </c:pt>
                <c:pt idx="27">
                  <c:v>23.I.21</c:v>
                </c:pt>
                <c:pt idx="28">
                  <c:v>24.I.21</c:v>
                </c:pt>
                <c:pt idx="29">
                  <c:v>25.I.21</c:v>
                </c:pt>
                <c:pt idx="30">
                  <c:v>26.I.21</c:v>
                </c:pt>
                <c:pt idx="31">
                  <c:v>27.I.21</c:v>
                </c:pt>
                <c:pt idx="32">
                  <c:v>28.I.21</c:v>
                </c:pt>
                <c:pt idx="33">
                  <c:v>29.I.21</c:v>
                </c:pt>
                <c:pt idx="34">
                  <c:v>30.I.21</c:v>
                </c:pt>
                <c:pt idx="35">
                  <c:v>31.I.21</c:v>
                </c:pt>
                <c:pt idx="36">
                  <c:v>1.II.21</c:v>
                </c:pt>
                <c:pt idx="37">
                  <c:v>2.II.21</c:v>
                </c:pt>
                <c:pt idx="38">
                  <c:v>3.II.21</c:v>
                </c:pt>
                <c:pt idx="39">
                  <c:v>4.II.21</c:v>
                </c:pt>
                <c:pt idx="40">
                  <c:v>5.II.21</c:v>
                </c:pt>
                <c:pt idx="41">
                  <c:v>6.II.21</c:v>
                </c:pt>
                <c:pt idx="42">
                  <c:v>7.II.21</c:v>
                </c:pt>
                <c:pt idx="43">
                  <c:v>8.II.21</c:v>
                </c:pt>
                <c:pt idx="44">
                  <c:v>9.II.21</c:v>
                </c:pt>
                <c:pt idx="45">
                  <c:v>10.II.21</c:v>
                </c:pt>
                <c:pt idx="46">
                  <c:v>11.II.21</c:v>
                </c:pt>
                <c:pt idx="47">
                  <c:v>12.II.21</c:v>
                </c:pt>
                <c:pt idx="48">
                  <c:v>13.II.21</c:v>
                </c:pt>
                <c:pt idx="49">
                  <c:v>14.II.21</c:v>
                </c:pt>
                <c:pt idx="50">
                  <c:v>15.II.21</c:v>
                </c:pt>
                <c:pt idx="51">
                  <c:v>16.II.21</c:v>
                </c:pt>
                <c:pt idx="52">
                  <c:v>17.II.21</c:v>
                </c:pt>
                <c:pt idx="53">
                  <c:v>18.II.21</c:v>
                </c:pt>
                <c:pt idx="54">
                  <c:v>19.II.21</c:v>
                </c:pt>
                <c:pt idx="55">
                  <c:v>20.II.21</c:v>
                </c:pt>
                <c:pt idx="56">
                  <c:v>21.II.21</c:v>
                </c:pt>
                <c:pt idx="57">
                  <c:v>22.II.21</c:v>
                </c:pt>
                <c:pt idx="58">
                  <c:v>23.II.21</c:v>
                </c:pt>
                <c:pt idx="59">
                  <c:v>24.II.21</c:v>
                </c:pt>
                <c:pt idx="60">
                  <c:v>25.II.21</c:v>
                </c:pt>
                <c:pt idx="61">
                  <c:v>26.II.21</c:v>
                </c:pt>
                <c:pt idx="62">
                  <c:v>27.II.21</c:v>
                </c:pt>
                <c:pt idx="63">
                  <c:v>28.II.21</c:v>
                </c:pt>
                <c:pt idx="64">
                  <c:v>1.III.21</c:v>
                </c:pt>
                <c:pt idx="65">
                  <c:v>2.III.21</c:v>
                </c:pt>
                <c:pt idx="66">
                  <c:v>3.III.21</c:v>
                </c:pt>
                <c:pt idx="67">
                  <c:v>4.III.21</c:v>
                </c:pt>
                <c:pt idx="68">
                  <c:v>5.III.21</c:v>
                </c:pt>
                <c:pt idx="69">
                  <c:v>6.III.21</c:v>
                </c:pt>
                <c:pt idx="70">
                  <c:v>7.III.21</c:v>
                </c:pt>
                <c:pt idx="71">
                  <c:v>8.III.21</c:v>
                </c:pt>
                <c:pt idx="72">
                  <c:v>9.III.21</c:v>
                </c:pt>
                <c:pt idx="73">
                  <c:v>10.III.21</c:v>
                </c:pt>
                <c:pt idx="74">
                  <c:v>11.III.21</c:v>
                </c:pt>
                <c:pt idx="75">
                  <c:v>12.III.21</c:v>
                </c:pt>
                <c:pt idx="76">
                  <c:v>13.III.21</c:v>
                </c:pt>
                <c:pt idx="77">
                  <c:v>14.III.21</c:v>
                </c:pt>
                <c:pt idx="78">
                  <c:v>15.III.21</c:v>
                </c:pt>
                <c:pt idx="79">
                  <c:v>16.III.21</c:v>
                </c:pt>
                <c:pt idx="80">
                  <c:v>17.III.21</c:v>
                </c:pt>
                <c:pt idx="81">
                  <c:v>18.III.21</c:v>
                </c:pt>
                <c:pt idx="82">
                  <c:v>19.III.21</c:v>
                </c:pt>
                <c:pt idx="83">
                  <c:v>20.III.21</c:v>
                </c:pt>
                <c:pt idx="84">
                  <c:v>21.III.21</c:v>
                </c:pt>
                <c:pt idx="85">
                  <c:v>22.III.21</c:v>
                </c:pt>
                <c:pt idx="86">
                  <c:v>23.III.21</c:v>
                </c:pt>
                <c:pt idx="87">
                  <c:v>24.III.21</c:v>
                </c:pt>
                <c:pt idx="88">
                  <c:v>25.III.21</c:v>
                </c:pt>
                <c:pt idx="89">
                  <c:v>26.III.21</c:v>
                </c:pt>
                <c:pt idx="90">
                  <c:v>27.III.21</c:v>
                </c:pt>
                <c:pt idx="91">
                  <c:v>28.III.21</c:v>
                </c:pt>
                <c:pt idx="92">
                  <c:v>29.III.21</c:v>
                </c:pt>
                <c:pt idx="93">
                  <c:v>30.III.21</c:v>
                </c:pt>
                <c:pt idx="94">
                  <c:v>31.III.21</c:v>
                </c:pt>
                <c:pt idx="95">
                  <c:v>1.IV.21</c:v>
                </c:pt>
                <c:pt idx="96">
                  <c:v>2.IV.21</c:v>
                </c:pt>
                <c:pt idx="97">
                  <c:v>3.IV.21</c:v>
                </c:pt>
                <c:pt idx="98">
                  <c:v>4.IV.21</c:v>
                </c:pt>
                <c:pt idx="99">
                  <c:v>5.IV.21</c:v>
                </c:pt>
                <c:pt idx="100">
                  <c:v>6.IV.21</c:v>
                </c:pt>
                <c:pt idx="101">
                  <c:v>7.IV.21</c:v>
                </c:pt>
                <c:pt idx="102">
                  <c:v>8.IV.21</c:v>
                </c:pt>
                <c:pt idx="103">
                  <c:v>9.IV.21</c:v>
                </c:pt>
                <c:pt idx="104">
                  <c:v>10.IV.21</c:v>
                </c:pt>
                <c:pt idx="105">
                  <c:v>11.IV.21</c:v>
                </c:pt>
                <c:pt idx="106">
                  <c:v>12.IV.21</c:v>
                </c:pt>
                <c:pt idx="107">
                  <c:v>13.IV.21</c:v>
                </c:pt>
                <c:pt idx="108">
                  <c:v>14.IV.21</c:v>
                </c:pt>
                <c:pt idx="109">
                  <c:v>15.IV.21</c:v>
                </c:pt>
                <c:pt idx="110">
                  <c:v>16.IV.21</c:v>
                </c:pt>
                <c:pt idx="111">
                  <c:v>17.IV.21</c:v>
                </c:pt>
                <c:pt idx="112">
                  <c:v>18.IV.21</c:v>
                </c:pt>
                <c:pt idx="113">
                  <c:v>19.IV.21</c:v>
                </c:pt>
                <c:pt idx="114">
                  <c:v>20.IV.21</c:v>
                </c:pt>
                <c:pt idx="115">
                  <c:v>21.IV.21</c:v>
                </c:pt>
                <c:pt idx="116">
                  <c:v>22.IV.21</c:v>
                </c:pt>
                <c:pt idx="117">
                  <c:v>23.IV.21</c:v>
                </c:pt>
                <c:pt idx="118">
                  <c:v>24.IV.21</c:v>
                </c:pt>
                <c:pt idx="119">
                  <c:v>25.IV.21</c:v>
                </c:pt>
                <c:pt idx="120">
                  <c:v>26.IV.21</c:v>
                </c:pt>
                <c:pt idx="121">
                  <c:v>27.IV.21</c:v>
                </c:pt>
                <c:pt idx="122">
                  <c:v>28.IV.21</c:v>
                </c:pt>
                <c:pt idx="123">
                  <c:v>29.IV.21</c:v>
                </c:pt>
                <c:pt idx="124">
                  <c:v>30.IV.21</c:v>
                </c:pt>
                <c:pt idx="125">
                  <c:v>1.V.21</c:v>
                </c:pt>
                <c:pt idx="126">
                  <c:v>2.V.21</c:v>
                </c:pt>
                <c:pt idx="127">
                  <c:v>3.V.21</c:v>
                </c:pt>
                <c:pt idx="128">
                  <c:v>4.V.21</c:v>
                </c:pt>
                <c:pt idx="129">
                  <c:v>5.V.21</c:v>
                </c:pt>
                <c:pt idx="130">
                  <c:v>6.V.21</c:v>
                </c:pt>
                <c:pt idx="131">
                  <c:v>7.V.21</c:v>
                </c:pt>
                <c:pt idx="132">
                  <c:v>8.V.21</c:v>
                </c:pt>
                <c:pt idx="133">
                  <c:v>9.V.21</c:v>
                </c:pt>
                <c:pt idx="134">
                  <c:v>10.V.21</c:v>
                </c:pt>
                <c:pt idx="135">
                  <c:v>11.V.21</c:v>
                </c:pt>
                <c:pt idx="136">
                  <c:v>12.V.21</c:v>
                </c:pt>
                <c:pt idx="137">
                  <c:v>13.V.21</c:v>
                </c:pt>
                <c:pt idx="138">
                  <c:v>14.V.21</c:v>
                </c:pt>
                <c:pt idx="139">
                  <c:v>15.V.21</c:v>
                </c:pt>
                <c:pt idx="140">
                  <c:v>16.V.21</c:v>
                </c:pt>
                <c:pt idx="141">
                  <c:v>17.V.21</c:v>
                </c:pt>
                <c:pt idx="142">
                  <c:v>18.V.21</c:v>
                </c:pt>
                <c:pt idx="143">
                  <c:v>19.V.21</c:v>
                </c:pt>
                <c:pt idx="144">
                  <c:v>20.V.21</c:v>
                </c:pt>
                <c:pt idx="145">
                  <c:v>21.V.21</c:v>
                </c:pt>
                <c:pt idx="146">
                  <c:v>22.V.21</c:v>
                </c:pt>
                <c:pt idx="147">
                  <c:v>23.V.21</c:v>
                </c:pt>
                <c:pt idx="148">
                  <c:v>24.V.21</c:v>
                </c:pt>
                <c:pt idx="149">
                  <c:v>25.V.21</c:v>
                </c:pt>
                <c:pt idx="150">
                  <c:v>26.V.21</c:v>
                </c:pt>
                <c:pt idx="151">
                  <c:v>27.V.21</c:v>
                </c:pt>
                <c:pt idx="152">
                  <c:v>28.V.21</c:v>
                </c:pt>
                <c:pt idx="153">
                  <c:v>29.V.21</c:v>
                </c:pt>
                <c:pt idx="154">
                  <c:v>30.V.21</c:v>
                </c:pt>
                <c:pt idx="155">
                  <c:v>31.V.21</c:v>
                </c:pt>
                <c:pt idx="156">
                  <c:v>1.VI.21</c:v>
                </c:pt>
                <c:pt idx="157">
                  <c:v>2.VI.21</c:v>
                </c:pt>
                <c:pt idx="158">
                  <c:v>3.VI.21</c:v>
                </c:pt>
                <c:pt idx="159">
                  <c:v>4.VI.21</c:v>
                </c:pt>
                <c:pt idx="160">
                  <c:v>5.VI.21</c:v>
                </c:pt>
                <c:pt idx="161">
                  <c:v>6.VI.21</c:v>
                </c:pt>
                <c:pt idx="162">
                  <c:v>7.VI.21</c:v>
                </c:pt>
                <c:pt idx="163">
                  <c:v>8.VI.21</c:v>
                </c:pt>
                <c:pt idx="164">
                  <c:v>9.VI.21</c:v>
                </c:pt>
                <c:pt idx="165">
                  <c:v>10.VI.21</c:v>
                </c:pt>
                <c:pt idx="166">
                  <c:v>11.VI.21</c:v>
                </c:pt>
                <c:pt idx="167">
                  <c:v>12.VI.21</c:v>
                </c:pt>
                <c:pt idx="168">
                  <c:v>13.VI.21</c:v>
                </c:pt>
                <c:pt idx="169">
                  <c:v>14.VI.21</c:v>
                </c:pt>
                <c:pt idx="170">
                  <c:v>15.VI.21</c:v>
                </c:pt>
                <c:pt idx="171">
                  <c:v>16.VI.21</c:v>
                </c:pt>
                <c:pt idx="172">
                  <c:v>17.VI.21</c:v>
                </c:pt>
                <c:pt idx="173">
                  <c:v>18.VI.21</c:v>
                </c:pt>
                <c:pt idx="174">
                  <c:v>19.VI.21</c:v>
                </c:pt>
                <c:pt idx="175">
                  <c:v>20.VI.21</c:v>
                </c:pt>
                <c:pt idx="176">
                  <c:v>21.VI.21</c:v>
                </c:pt>
                <c:pt idx="177">
                  <c:v>22.VI.21</c:v>
                </c:pt>
                <c:pt idx="178">
                  <c:v>23.VI.21</c:v>
                </c:pt>
                <c:pt idx="179">
                  <c:v>24.VI.21</c:v>
                </c:pt>
                <c:pt idx="180">
                  <c:v>25.VI.21</c:v>
                </c:pt>
                <c:pt idx="181">
                  <c:v>26.VI.21</c:v>
                </c:pt>
                <c:pt idx="182">
                  <c:v>27.VI.21</c:v>
                </c:pt>
                <c:pt idx="183">
                  <c:v>28.VI.21</c:v>
                </c:pt>
                <c:pt idx="184">
                  <c:v>29.VI.21</c:v>
                </c:pt>
                <c:pt idx="185">
                  <c:v>30.VI.21</c:v>
                </c:pt>
                <c:pt idx="186">
                  <c:v>1.VII.21</c:v>
                </c:pt>
                <c:pt idx="187">
                  <c:v>2.VII.21</c:v>
                </c:pt>
                <c:pt idx="188">
                  <c:v>3.VII.21</c:v>
                </c:pt>
                <c:pt idx="189">
                  <c:v>4.VII.21</c:v>
                </c:pt>
                <c:pt idx="190">
                  <c:v>5.VII.21</c:v>
                </c:pt>
                <c:pt idx="191">
                  <c:v>6.VII.21</c:v>
                </c:pt>
                <c:pt idx="192">
                  <c:v>7.VII.21</c:v>
                </c:pt>
                <c:pt idx="193">
                  <c:v>8.VII.21</c:v>
                </c:pt>
                <c:pt idx="194">
                  <c:v>9.VII.21</c:v>
                </c:pt>
                <c:pt idx="195">
                  <c:v>10.VII.21</c:v>
                </c:pt>
                <c:pt idx="196">
                  <c:v>11.VII.21</c:v>
                </c:pt>
                <c:pt idx="197">
                  <c:v>12.VII.21</c:v>
                </c:pt>
                <c:pt idx="198">
                  <c:v>13.VII.21</c:v>
                </c:pt>
                <c:pt idx="199">
                  <c:v>14.VII.21</c:v>
                </c:pt>
                <c:pt idx="200">
                  <c:v>15.VII.21</c:v>
                </c:pt>
                <c:pt idx="201">
                  <c:v>16.VII.21</c:v>
                </c:pt>
                <c:pt idx="202">
                  <c:v>17.VII.21</c:v>
                </c:pt>
                <c:pt idx="203">
                  <c:v>18.VII.21</c:v>
                </c:pt>
                <c:pt idx="204">
                  <c:v>19.VII.21</c:v>
                </c:pt>
                <c:pt idx="205">
                  <c:v>20.VII.21</c:v>
                </c:pt>
                <c:pt idx="206">
                  <c:v>21.VII.21</c:v>
                </c:pt>
                <c:pt idx="207">
                  <c:v>22.VII.21</c:v>
                </c:pt>
                <c:pt idx="208">
                  <c:v>23.VII.21</c:v>
                </c:pt>
                <c:pt idx="209">
                  <c:v>24.VII.21</c:v>
                </c:pt>
                <c:pt idx="210">
                  <c:v>25.VII.21</c:v>
                </c:pt>
                <c:pt idx="211">
                  <c:v>26.VII.21</c:v>
                </c:pt>
                <c:pt idx="212">
                  <c:v>27.VII.21</c:v>
                </c:pt>
                <c:pt idx="213">
                  <c:v>28.VII.21</c:v>
                </c:pt>
                <c:pt idx="214">
                  <c:v>29.VII.21</c:v>
                </c:pt>
                <c:pt idx="215">
                  <c:v>30.VII.21</c:v>
                </c:pt>
                <c:pt idx="216">
                  <c:v>31.VII.21</c:v>
                </c:pt>
                <c:pt idx="217">
                  <c:v>1.VIII.21</c:v>
                </c:pt>
                <c:pt idx="218">
                  <c:v>2.VIII.21</c:v>
                </c:pt>
                <c:pt idx="219">
                  <c:v>3.VIII.21</c:v>
                </c:pt>
                <c:pt idx="220">
                  <c:v>4.VIII.21</c:v>
                </c:pt>
                <c:pt idx="221">
                  <c:v>5.VIII.21</c:v>
                </c:pt>
                <c:pt idx="222">
                  <c:v>6.VIII.21</c:v>
                </c:pt>
                <c:pt idx="223">
                  <c:v>7.VIII.21</c:v>
                </c:pt>
                <c:pt idx="224">
                  <c:v>8.VIII.21</c:v>
                </c:pt>
                <c:pt idx="225">
                  <c:v>9.VIII.21</c:v>
                </c:pt>
                <c:pt idx="226">
                  <c:v>10.VIII.21</c:v>
                </c:pt>
                <c:pt idx="227">
                  <c:v>11.VIII.21</c:v>
                </c:pt>
                <c:pt idx="228">
                  <c:v>12.VIII.21</c:v>
                </c:pt>
                <c:pt idx="229">
                  <c:v>13.VIII.21</c:v>
                </c:pt>
                <c:pt idx="230">
                  <c:v>14.VIII.21</c:v>
                </c:pt>
                <c:pt idx="231">
                  <c:v>15.VIII.21</c:v>
                </c:pt>
                <c:pt idx="232">
                  <c:v>16.VIII.21</c:v>
                </c:pt>
                <c:pt idx="233">
                  <c:v>17.VIII.21</c:v>
                </c:pt>
                <c:pt idx="234">
                  <c:v>18.VIII.21</c:v>
                </c:pt>
                <c:pt idx="235">
                  <c:v>19.VIII.21</c:v>
                </c:pt>
                <c:pt idx="236">
                  <c:v>20.VIII.21</c:v>
                </c:pt>
                <c:pt idx="237">
                  <c:v>21.VIII.21</c:v>
                </c:pt>
                <c:pt idx="238">
                  <c:v>22.VIII.21</c:v>
                </c:pt>
                <c:pt idx="239">
                  <c:v>23.VIII.21</c:v>
                </c:pt>
                <c:pt idx="240">
                  <c:v>24.VIII.21</c:v>
                </c:pt>
                <c:pt idx="241">
                  <c:v>25.VIII.21</c:v>
                </c:pt>
                <c:pt idx="242">
                  <c:v>26.VIII.21</c:v>
                </c:pt>
                <c:pt idx="243">
                  <c:v>27.VIII.21</c:v>
                </c:pt>
                <c:pt idx="244">
                  <c:v>28.VIII.21</c:v>
                </c:pt>
                <c:pt idx="245">
                  <c:v>29.VIII.21</c:v>
                </c:pt>
                <c:pt idx="246">
                  <c:v>30.VIII.21</c:v>
                </c:pt>
                <c:pt idx="247">
                  <c:v>31.VIII.21</c:v>
                </c:pt>
                <c:pt idx="248">
                  <c:v>1.IX.21</c:v>
                </c:pt>
                <c:pt idx="249">
                  <c:v>2.IX.21</c:v>
                </c:pt>
                <c:pt idx="250">
                  <c:v>3.IX.21</c:v>
                </c:pt>
                <c:pt idx="251">
                  <c:v>4.IX.21</c:v>
                </c:pt>
                <c:pt idx="252">
                  <c:v>5.IX.21</c:v>
                </c:pt>
                <c:pt idx="253">
                  <c:v>6.IX.21</c:v>
                </c:pt>
                <c:pt idx="254">
                  <c:v>7.IX.21</c:v>
                </c:pt>
                <c:pt idx="255">
                  <c:v>8.IX.21</c:v>
                </c:pt>
                <c:pt idx="256">
                  <c:v>9.IX.21</c:v>
                </c:pt>
                <c:pt idx="257">
                  <c:v>10.IX.21</c:v>
                </c:pt>
                <c:pt idx="258">
                  <c:v>11.IX.21</c:v>
                </c:pt>
                <c:pt idx="259">
                  <c:v>12.IX.21</c:v>
                </c:pt>
                <c:pt idx="260">
                  <c:v>13.IX.21</c:v>
                </c:pt>
                <c:pt idx="261">
                  <c:v>14.IX.21</c:v>
                </c:pt>
                <c:pt idx="262">
                  <c:v>15.IX.21</c:v>
                </c:pt>
                <c:pt idx="263">
                  <c:v>16.IX.21</c:v>
                </c:pt>
                <c:pt idx="264">
                  <c:v>17.IX.21</c:v>
                </c:pt>
                <c:pt idx="265">
                  <c:v>18.IX.21</c:v>
                </c:pt>
                <c:pt idx="266">
                  <c:v>19.IX.21</c:v>
                </c:pt>
                <c:pt idx="267">
                  <c:v>20.IX.21</c:v>
                </c:pt>
                <c:pt idx="268">
                  <c:v>21.IX.21</c:v>
                </c:pt>
                <c:pt idx="269">
                  <c:v>22.IX.21</c:v>
                </c:pt>
                <c:pt idx="270">
                  <c:v>23.IX.21</c:v>
                </c:pt>
                <c:pt idx="271">
                  <c:v>24.IX.21</c:v>
                </c:pt>
                <c:pt idx="272">
                  <c:v>25.IX.21</c:v>
                </c:pt>
                <c:pt idx="273">
                  <c:v>26.IX.21</c:v>
                </c:pt>
                <c:pt idx="274">
                  <c:v>27.IX.21</c:v>
                </c:pt>
                <c:pt idx="275">
                  <c:v>28.IX.21</c:v>
                </c:pt>
                <c:pt idx="276">
                  <c:v>29.IX.21</c:v>
                </c:pt>
                <c:pt idx="277">
                  <c:v>30.IX.21</c:v>
                </c:pt>
                <c:pt idx="278">
                  <c:v>1.X.21</c:v>
                </c:pt>
                <c:pt idx="279">
                  <c:v>2.X.21</c:v>
                </c:pt>
                <c:pt idx="280">
                  <c:v>3.X.21</c:v>
                </c:pt>
                <c:pt idx="281">
                  <c:v>4.X.21</c:v>
                </c:pt>
                <c:pt idx="282">
                  <c:v>5.X.21</c:v>
                </c:pt>
                <c:pt idx="283">
                  <c:v>6.X.21</c:v>
                </c:pt>
                <c:pt idx="284">
                  <c:v>7.X.21</c:v>
                </c:pt>
                <c:pt idx="285">
                  <c:v>8.X.21</c:v>
                </c:pt>
                <c:pt idx="286">
                  <c:v>9.X.21</c:v>
                </c:pt>
                <c:pt idx="287">
                  <c:v>10.X.21</c:v>
                </c:pt>
                <c:pt idx="288">
                  <c:v>11.X.21</c:v>
                </c:pt>
                <c:pt idx="289">
                  <c:v>12.X.21</c:v>
                </c:pt>
                <c:pt idx="290">
                  <c:v>13.X.21</c:v>
                </c:pt>
                <c:pt idx="291">
                  <c:v>14.X.21</c:v>
                </c:pt>
                <c:pt idx="292">
                  <c:v>15.X.21</c:v>
                </c:pt>
                <c:pt idx="293">
                  <c:v>16.X.21</c:v>
                </c:pt>
                <c:pt idx="294">
                  <c:v>17.X.21</c:v>
                </c:pt>
                <c:pt idx="295">
                  <c:v>18.X.21</c:v>
                </c:pt>
                <c:pt idx="296">
                  <c:v>19.X.21</c:v>
                </c:pt>
                <c:pt idx="297">
                  <c:v>20.X.21</c:v>
                </c:pt>
                <c:pt idx="298">
                  <c:v>21.X.21</c:v>
                </c:pt>
                <c:pt idx="299">
                  <c:v>22.X.21</c:v>
                </c:pt>
                <c:pt idx="300">
                  <c:v>23.X.21</c:v>
                </c:pt>
                <c:pt idx="301">
                  <c:v>24.X.21</c:v>
                </c:pt>
                <c:pt idx="302">
                  <c:v>25.X.21</c:v>
                </c:pt>
                <c:pt idx="303">
                  <c:v>26.X.21</c:v>
                </c:pt>
                <c:pt idx="304">
                  <c:v>27.X.21</c:v>
                </c:pt>
                <c:pt idx="305">
                  <c:v>28.X.21</c:v>
                </c:pt>
                <c:pt idx="306">
                  <c:v>29.X.21</c:v>
                </c:pt>
                <c:pt idx="307">
                  <c:v>30.X.21</c:v>
                </c:pt>
                <c:pt idx="308">
                  <c:v>31.X.21</c:v>
                </c:pt>
                <c:pt idx="309">
                  <c:v>1.XI.21</c:v>
                </c:pt>
                <c:pt idx="310">
                  <c:v>2.XI.21</c:v>
                </c:pt>
                <c:pt idx="311">
                  <c:v>3.XI.21</c:v>
                </c:pt>
                <c:pt idx="312">
                  <c:v>4.XI.21</c:v>
                </c:pt>
                <c:pt idx="313">
                  <c:v>5.XI.21</c:v>
                </c:pt>
                <c:pt idx="314">
                  <c:v>6.XI.21</c:v>
                </c:pt>
                <c:pt idx="315">
                  <c:v>7.XI.21</c:v>
                </c:pt>
                <c:pt idx="316">
                  <c:v>8.XI.21</c:v>
                </c:pt>
                <c:pt idx="317">
                  <c:v>9.XI.21</c:v>
                </c:pt>
                <c:pt idx="318">
                  <c:v>10.XI.21</c:v>
                </c:pt>
                <c:pt idx="319">
                  <c:v>11.XI.21</c:v>
                </c:pt>
                <c:pt idx="320">
                  <c:v>12.XI.21</c:v>
                </c:pt>
                <c:pt idx="321">
                  <c:v>13.XI.21</c:v>
                </c:pt>
                <c:pt idx="322">
                  <c:v>14.XI.21</c:v>
                </c:pt>
                <c:pt idx="323">
                  <c:v>15.XI.21</c:v>
                </c:pt>
                <c:pt idx="324">
                  <c:v>16.XI.21</c:v>
                </c:pt>
                <c:pt idx="325">
                  <c:v>17.XI.21</c:v>
                </c:pt>
                <c:pt idx="326">
                  <c:v>18.XI.21</c:v>
                </c:pt>
                <c:pt idx="327">
                  <c:v>19.XI.21</c:v>
                </c:pt>
                <c:pt idx="328">
                  <c:v>20.XI.21</c:v>
                </c:pt>
                <c:pt idx="329">
                  <c:v>21.XI.21</c:v>
                </c:pt>
                <c:pt idx="330">
                  <c:v>22.XI.21</c:v>
                </c:pt>
                <c:pt idx="331">
                  <c:v>23.XI.21</c:v>
                </c:pt>
                <c:pt idx="332">
                  <c:v>24.XI.21</c:v>
                </c:pt>
                <c:pt idx="333">
                  <c:v>25.XI.21</c:v>
                </c:pt>
                <c:pt idx="334">
                  <c:v>26.XI.21</c:v>
                </c:pt>
                <c:pt idx="335">
                  <c:v>27.XI.21</c:v>
                </c:pt>
                <c:pt idx="336">
                  <c:v>28.XI.21</c:v>
                </c:pt>
                <c:pt idx="337">
                  <c:v>29.XI.21</c:v>
                </c:pt>
                <c:pt idx="338">
                  <c:v>30.XI.21</c:v>
                </c:pt>
                <c:pt idx="339">
                  <c:v>1.XII.21</c:v>
                </c:pt>
                <c:pt idx="340">
                  <c:v>2.XII.21</c:v>
                </c:pt>
                <c:pt idx="341">
                  <c:v>3.XII.21</c:v>
                </c:pt>
                <c:pt idx="342">
                  <c:v>4.XII.21</c:v>
                </c:pt>
                <c:pt idx="343">
                  <c:v>5.XII.21</c:v>
                </c:pt>
                <c:pt idx="344">
                  <c:v>6.XII.21</c:v>
                </c:pt>
                <c:pt idx="345">
                  <c:v>7.XII.21</c:v>
                </c:pt>
                <c:pt idx="346">
                  <c:v>8.XII.21</c:v>
                </c:pt>
                <c:pt idx="347">
                  <c:v>9.XII.21</c:v>
                </c:pt>
                <c:pt idx="348">
                  <c:v>10.XII.21</c:v>
                </c:pt>
                <c:pt idx="349">
                  <c:v>11.XII.21</c:v>
                </c:pt>
                <c:pt idx="350">
                  <c:v>12.XII.21</c:v>
                </c:pt>
                <c:pt idx="351">
                  <c:v>13.XII.21</c:v>
                </c:pt>
                <c:pt idx="352">
                  <c:v>14.XII.21</c:v>
                </c:pt>
                <c:pt idx="353">
                  <c:v>15.XII.21</c:v>
                </c:pt>
                <c:pt idx="354">
                  <c:v>16.XII.21</c:v>
                </c:pt>
                <c:pt idx="355">
                  <c:v>17.XII.21</c:v>
                </c:pt>
                <c:pt idx="356">
                  <c:v>18.XII.21</c:v>
                </c:pt>
                <c:pt idx="357">
                  <c:v>19.XII.21</c:v>
                </c:pt>
                <c:pt idx="358">
                  <c:v>20.XII.21</c:v>
                </c:pt>
                <c:pt idx="359">
                  <c:v>21.XII.21</c:v>
                </c:pt>
                <c:pt idx="360">
                  <c:v>22.XII.21</c:v>
                </c:pt>
                <c:pt idx="361">
                  <c:v>23.XII.21</c:v>
                </c:pt>
                <c:pt idx="362">
                  <c:v>24.XII.21</c:v>
                </c:pt>
                <c:pt idx="363">
                  <c:v>27.XII.21</c:v>
                </c:pt>
                <c:pt idx="364">
                  <c:v>28.XII.21</c:v>
                </c:pt>
                <c:pt idx="365">
                  <c:v>29.XII.21</c:v>
                </c:pt>
                <c:pt idx="366">
                  <c:v>30.XII.21</c:v>
                </c:pt>
                <c:pt idx="367">
                  <c:v>31.XII.21</c:v>
                </c:pt>
                <c:pt idx="368">
                  <c:v>2.I.22</c:v>
                </c:pt>
                <c:pt idx="369">
                  <c:v>3.I.22</c:v>
                </c:pt>
                <c:pt idx="370">
                  <c:v>4.I.22</c:v>
                </c:pt>
                <c:pt idx="371">
                  <c:v>5.I.22</c:v>
                </c:pt>
                <c:pt idx="372">
                  <c:v>6.I.22</c:v>
                </c:pt>
                <c:pt idx="373">
                  <c:v>7.I.22</c:v>
                </c:pt>
                <c:pt idx="374">
                  <c:v>8.I.22</c:v>
                </c:pt>
                <c:pt idx="375">
                  <c:v>9.I.22</c:v>
                </c:pt>
                <c:pt idx="376">
                  <c:v>10.I.22</c:v>
                </c:pt>
                <c:pt idx="377">
                  <c:v>11.I.22</c:v>
                </c:pt>
                <c:pt idx="378">
                  <c:v>12.I.22</c:v>
                </c:pt>
                <c:pt idx="379">
                  <c:v>13.I.22</c:v>
                </c:pt>
                <c:pt idx="380">
                  <c:v>14.I.22</c:v>
                </c:pt>
                <c:pt idx="381">
                  <c:v>15.I.22</c:v>
                </c:pt>
                <c:pt idx="382">
                  <c:v>16.I.22</c:v>
                </c:pt>
                <c:pt idx="383">
                  <c:v>17.I.22</c:v>
                </c:pt>
                <c:pt idx="384">
                  <c:v>18.I.22</c:v>
                </c:pt>
                <c:pt idx="385">
                  <c:v>19.I.22</c:v>
                </c:pt>
                <c:pt idx="386">
                  <c:v>20.I.22</c:v>
                </c:pt>
                <c:pt idx="387">
                  <c:v>21.I.22</c:v>
                </c:pt>
                <c:pt idx="388">
                  <c:v>22.I.22</c:v>
                </c:pt>
                <c:pt idx="389">
                  <c:v>23.I.22</c:v>
                </c:pt>
                <c:pt idx="390">
                  <c:v>24.I.22</c:v>
                </c:pt>
                <c:pt idx="391">
                  <c:v>25.I.22</c:v>
                </c:pt>
                <c:pt idx="392">
                  <c:v>26.I.22</c:v>
                </c:pt>
                <c:pt idx="393">
                  <c:v>27.I.22</c:v>
                </c:pt>
                <c:pt idx="394">
                  <c:v>28.I.22</c:v>
                </c:pt>
                <c:pt idx="395">
                  <c:v>29.I.22</c:v>
                </c:pt>
                <c:pt idx="396">
                  <c:v>30.I.22</c:v>
                </c:pt>
                <c:pt idx="397">
                  <c:v>31.I.22</c:v>
                </c:pt>
                <c:pt idx="398">
                  <c:v>1.II.22</c:v>
                </c:pt>
                <c:pt idx="399">
                  <c:v>2.II.22</c:v>
                </c:pt>
                <c:pt idx="400">
                  <c:v>3.II.22</c:v>
                </c:pt>
                <c:pt idx="401">
                  <c:v>4.II.22</c:v>
                </c:pt>
                <c:pt idx="402">
                  <c:v>5.II.22</c:v>
                </c:pt>
                <c:pt idx="403">
                  <c:v>6.II.22</c:v>
                </c:pt>
                <c:pt idx="404">
                  <c:v>7.II.22</c:v>
                </c:pt>
                <c:pt idx="405">
                  <c:v>8.II.22</c:v>
                </c:pt>
                <c:pt idx="406">
                  <c:v>9.II.22</c:v>
                </c:pt>
                <c:pt idx="407">
                  <c:v>10.II.22</c:v>
                </c:pt>
                <c:pt idx="408">
                  <c:v>11.II.22</c:v>
                </c:pt>
                <c:pt idx="409">
                  <c:v>12.II.22</c:v>
                </c:pt>
                <c:pt idx="410">
                  <c:v>14.II.22</c:v>
                </c:pt>
                <c:pt idx="411">
                  <c:v>15.II.22</c:v>
                </c:pt>
                <c:pt idx="412">
                  <c:v>16.II.22</c:v>
                </c:pt>
                <c:pt idx="413">
                  <c:v>17.II.22</c:v>
                </c:pt>
                <c:pt idx="414">
                  <c:v>18.II.22</c:v>
                </c:pt>
                <c:pt idx="415">
                  <c:v>19.II.22</c:v>
                </c:pt>
                <c:pt idx="416">
                  <c:v>21.II.22</c:v>
                </c:pt>
                <c:pt idx="417">
                  <c:v>22.II.22</c:v>
                </c:pt>
                <c:pt idx="418">
                  <c:v>23.II.22</c:v>
                </c:pt>
                <c:pt idx="419">
                  <c:v>24.II.22</c:v>
                </c:pt>
                <c:pt idx="420">
                  <c:v>25.II.22</c:v>
                </c:pt>
                <c:pt idx="421">
                  <c:v>28.II.22</c:v>
                </c:pt>
                <c:pt idx="422">
                  <c:v>1.III.22</c:v>
                </c:pt>
                <c:pt idx="423">
                  <c:v>2.III.22</c:v>
                </c:pt>
                <c:pt idx="424">
                  <c:v>3.III.22</c:v>
                </c:pt>
                <c:pt idx="425">
                  <c:v>4.III.22</c:v>
                </c:pt>
                <c:pt idx="426">
                  <c:v>5.III.22</c:v>
                </c:pt>
                <c:pt idx="427">
                  <c:v>7.III.22</c:v>
                </c:pt>
                <c:pt idx="428">
                  <c:v>8.III.22</c:v>
                </c:pt>
                <c:pt idx="429">
                  <c:v>9.III.22</c:v>
                </c:pt>
                <c:pt idx="430">
                  <c:v>10.III.22</c:v>
                </c:pt>
                <c:pt idx="431">
                  <c:v>11.III.22</c:v>
                </c:pt>
                <c:pt idx="432">
                  <c:v>12.III.22</c:v>
                </c:pt>
                <c:pt idx="433">
                  <c:v>14.III.22</c:v>
                </c:pt>
                <c:pt idx="434">
                  <c:v>15.III.22</c:v>
                </c:pt>
                <c:pt idx="435">
                  <c:v>16.III.22</c:v>
                </c:pt>
                <c:pt idx="436">
                  <c:v>17.III.22</c:v>
                </c:pt>
                <c:pt idx="437">
                  <c:v>18.III.22</c:v>
                </c:pt>
                <c:pt idx="438">
                  <c:v>21.III.22</c:v>
                </c:pt>
                <c:pt idx="439">
                  <c:v>22.III.22</c:v>
                </c:pt>
                <c:pt idx="440">
                  <c:v>23.III.22</c:v>
                </c:pt>
                <c:pt idx="441">
                  <c:v>24.III.22</c:v>
                </c:pt>
                <c:pt idx="442">
                  <c:v>25.III.22</c:v>
                </c:pt>
                <c:pt idx="443">
                  <c:v>26.III.22</c:v>
                </c:pt>
                <c:pt idx="444">
                  <c:v>28.III.22</c:v>
                </c:pt>
                <c:pt idx="445">
                  <c:v>29.III.22</c:v>
                </c:pt>
                <c:pt idx="446">
                  <c:v>30.III.22</c:v>
                </c:pt>
                <c:pt idx="447">
                  <c:v>31.III.22</c:v>
                </c:pt>
                <c:pt idx="448">
                  <c:v>1.IV.22</c:v>
                </c:pt>
              </c:strCache>
            </c:strRef>
          </c:cat>
          <c:val>
            <c:numRef>
              <c:f>List1!$I$2:$QO$2</c:f>
              <c:numCache>
                <c:formatCode>General</c:formatCode>
                <c:ptCount val="449"/>
                <c:pt idx="0">
                  <c:v>1050</c:v>
                </c:pt>
                <c:pt idx="1">
                  <c:v>2942</c:v>
                </c:pt>
                <c:pt idx="2">
                  <c:v>5608</c:v>
                </c:pt>
                <c:pt idx="3">
                  <c:v>8311</c:v>
                </c:pt>
                <c:pt idx="4">
                  <c:v>9201</c:v>
                </c:pt>
                <c:pt idx="5">
                  <c:v>9437</c:v>
                </c:pt>
                <c:pt idx="6">
                  <c:v>10596</c:v>
                </c:pt>
                <c:pt idx="7">
                  <c:v>11438</c:v>
                </c:pt>
                <c:pt idx="8">
                  <c:v>14604</c:v>
                </c:pt>
                <c:pt idx="9">
                  <c:v>18521</c:v>
                </c:pt>
                <c:pt idx="10">
                  <c:v>23448</c:v>
                </c:pt>
                <c:pt idx="11">
                  <c:v>29278</c:v>
                </c:pt>
                <c:pt idx="12">
                  <c:v>36062</c:v>
                </c:pt>
                <c:pt idx="13">
                  <c:v>37225</c:v>
                </c:pt>
                <c:pt idx="14">
                  <c:v>38183</c:v>
                </c:pt>
                <c:pt idx="15">
                  <c:v>44590</c:v>
                </c:pt>
                <c:pt idx="16">
                  <c:v>52006</c:v>
                </c:pt>
                <c:pt idx="17">
                  <c:v>58613</c:v>
                </c:pt>
                <c:pt idx="18">
                  <c:v>65594</c:v>
                </c:pt>
                <c:pt idx="19">
                  <c:v>71785</c:v>
                </c:pt>
                <c:pt idx="20">
                  <c:v>72721</c:v>
                </c:pt>
                <c:pt idx="21">
                  <c:v>73269</c:v>
                </c:pt>
                <c:pt idx="22">
                  <c:v>77952</c:v>
                </c:pt>
                <c:pt idx="23">
                  <c:v>81750</c:v>
                </c:pt>
                <c:pt idx="24">
                  <c:v>85470</c:v>
                </c:pt>
                <c:pt idx="25">
                  <c:v>88856</c:v>
                </c:pt>
                <c:pt idx="26">
                  <c:v>91748</c:v>
                </c:pt>
                <c:pt idx="27">
                  <c:v>92136</c:v>
                </c:pt>
                <c:pt idx="28">
                  <c:v>92372</c:v>
                </c:pt>
                <c:pt idx="29">
                  <c:v>93980</c:v>
                </c:pt>
                <c:pt idx="30">
                  <c:v>95745</c:v>
                </c:pt>
                <c:pt idx="31">
                  <c:v>97193</c:v>
                </c:pt>
                <c:pt idx="32">
                  <c:v>98580</c:v>
                </c:pt>
                <c:pt idx="33">
                  <c:v>99860</c:v>
                </c:pt>
                <c:pt idx="34">
                  <c:v>99931</c:v>
                </c:pt>
                <c:pt idx="35">
                  <c:v>100002</c:v>
                </c:pt>
                <c:pt idx="36">
                  <c:v>100895</c:v>
                </c:pt>
                <c:pt idx="37">
                  <c:v>101763</c:v>
                </c:pt>
                <c:pt idx="38">
                  <c:v>102579</c:v>
                </c:pt>
                <c:pt idx="39">
                  <c:v>103287</c:v>
                </c:pt>
                <c:pt idx="40">
                  <c:v>104215</c:v>
                </c:pt>
                <c:pt idx="41">
                  <c:v>104266</c:v>
                </c:pt>
                <c:pt idx="42">
                  <c:v>104317</c:v>
                </c:pt>
                <c:pt idx="43">
                  <c:v>104957</c:v>
                </c:pt>
                <c:pt idx="44">
                  <c:v>105612</c:v>
                </c:pt>
                <c:pt idx="45">
                  <c:v>106476</c:v>
                </c:pt>
                <c:pt idx="46">
                  <c:v>107530</c:v>
                </c:pt>
                <c:pt idx="47">
                  <c:v>108732</c:v>
                </c:pt>
                <c:pt idx="48">
                  <c:v>109117</c:v>
                </c:pt>
                <c:pt idx="49">
                  <c:v>109301</c:v>
                </c:pt>
                <c:pt idx="50">
                  <c:v>110623</c:v>
                </c:pt>
                <c:pt idx="51">
                  <c:v>111914</c:v>
                </c:pt>
                <c:pt idx="52">
                  <c:v>113291</c:v>
                </c:pt>
                <c:pt idx="53">
                  <c:v>114855</c:v>
                </c:pt>
                <c:pt idx="54">
                  <c:v>116712</c:v>
                </c:pt>
                <c:pt idx="55">
                  <c:v>117173</c:v>
                </c:pt>
                <c:pt idx="56">
                  <c:v>117336</c:v>
                </c:pt>
                <c:pt idx="57">
                  <c:v>118927</c:v>
                </c:pt>
                <c:pt idx="58">
                  <c:v>121220</c:v>
                </c:pt>
                <c:pt idx="59">
                  <c:v>123721</c:v>
                </c:pt>
                <c:pt idx="60">
                  <c:v>126752</c:v>
                </c:pt>
                <c:pt idx="61">
                  <c:v>129357</c:v>
                </c:pt>
                <c:pt idx="62">
                  <c:v>129664</c:v>
                </c:pt>
                <c:pt idx="63">
                  <c:v>129885</c:v>
                </c:pt>
                <c:pt idx="64">
                  <c:v>132432</c:v>
                </c:pt>
                <c:pt idx="65">
                  <c:v>135187</c:v>
                </c:pt>
                <c:pt idx="66">
                  <c:v>137856</c:v>
                </c:pt>
                <c:pt idx="67">
                  <c:v>140311</c:v>
                </c:pt>
                <c:pt idx="68">
                  <c:v>143277</c:v>
                </c:pt>
                <c:pt idx="69">
                  <c:v>143984</c:v>
                </c:pt>
                <c:pt idx="70">
                  <c:v>144499</c:v>
                </c:pt>
                <c:pt idx="71">
                  <c:v>146447</c:v>
                </c:pt>
                <c:pt idx="72">
                  <c:v>148593</c:v>
                </c:pt>
                <c:pt idx="73">
                  <c:v>150841</c:v>
                </c:pt>
                <c:pt idx="74">
                  <c:v>153842</c:v>
                </c:pt>
                <c:pt idx="75">
                  <c:v>156461</c:v>
                </c:pt>
                <c:pt idx="76">
                  <c:v>157119</c:v>
                </c:pt>
                <c:pt idx="77">
                  <c:v>157688</c:v>
                </c:pt>
                <c:pt idx="78">
                  <c:v>159275</c:v>
                </c:pt>
                <c:pt idx="79">
                  <c:v>161606</c:v>
                </c:pt>
                <c:pt idx="80">
                  <c:v>163921</c:v>
                </c:pt>
                <c:pt idx="81">
                  <c:v>165949</c:v>
                </c:pt>
                <c:pt idx="82">
                  <c:v>168210</c:v>
                </c:pt>
                <c:pt idx="83">
                  <c:v>169085</c:v>
                </c:pt>
                <c:pt idx="84">
                  <c:v>169532</c:v>
                </c:pt>
                <c:pt idx="85">
                  <c:v>170685</c:v>
                </c:pt>
                <c:pt idx="86">
                  <c:v>171923</c:v>
                </c:pt>
                <c:pt idx="87">
                  <c:v>172992</c:v>
                </c:pt>
                <c:pt idx="88">
                  <c:v>174288</c:v>
                </c:pt>
                <c:pt idx="89">
                  <c:v>175666</c:v>
                </c:pt>
                <c:pt idx="90">
                  <c:v>176040</c:v>
                </c:pt>
                <c:pt idx="91">
                  <c:v>176384</c:v>
                </c:pt>
                <c:pt idx="92">
                  <c:v>177167</c:v>
                </c:pt>
                <c:pt idx="93">
                  <c:v>178196</c:v>
                </c:pt>
                <c:pt idx="94">
                  <c:v>179316</c:v>
                </c:pt>
                <c:pt idx="95">
                  <c:v>180420</c:v>
                </c:pt>
                <c:pt idx="96">
                  <c:v>180688</c:v>
                </c:pt>
                <c:pt idx="97">
                  <c:v>180808</c:v>
                </c:pt>
                <c:pt idx="98">
                  <c:v>180923</c:v>
                </c:pt>
                <c:pt idx="99">
                  <c:v>180995</c:v>
                </c:pt>
                <c:pt idx="100">
                  <c:v>181559</c:v>
                </c:pt>
                <c:pt idx="101">
                  <c:v>182233</c:v>
                </c:pt>
                <c:pt idx="102">
                  <c:v>183479</c:v>
                </c:pt>
                <c:pt idx="103">
                  <c:v>184756</c:v>
                </c:pt>
                <c:pt idx="104">
                  <c:v>185133</c:v>
                </c:pt>
                <c:pt idx="105">
                  <c:v>185383</c:v>
                </c:pt>
                <c:pt idx="106">
                  <c:v>186323</c:v>
                </c:pt>
                <c:pt idx="107">
                  <c:v>187138</c:v>
                </c:pt>
                <c:pt idx="108">
                  <c:v>188082</c:v>
                </c:pt>
                <c:pt idx="109">
                  <c:v>189451</c:v>
                </c:pt>
                <c:pt idx="110">
                  <c:v>190999</c:v>
                </c:pt>
                <c:pt idx="111">
                  <c:v>191422</c:v>
                </c:pt>
                <c:pt idx="112">
                  <c:v>191863</c:v>
                </c:pt>
                <c:pt idx="113">
                  <c:v>192970</c:v>
                </c:pt>
                <c:pt idx="114">
                  <c:v>194019</c:v>
                </c:pt>
                <c:pt idx="115">
                  <c:v>195311</c:v>
                </c:pt>
                <c:pt idx="116">
                  <c:v>196782</c:v>
                </c:pt>
                <c:pt idx="117">
                  <c:v>198297</c:v>
                </c:pt>
                <c:pt idx="118">
                  <c:v>198737</c:v>
                </c:pt>
                <c:pt idx="119">
                  <c:v>199111</c:v>
                </c:pt>
                <c:pt idx="120">
                  <c:v>200308</c:v>
                </c:pt>
                <c:pt idx="121">
                  <c:v>201398</c:v>
                </c:pt>
                <c:pt idx="122">
                  <c:v>202786</c:v>
                </c:pt>
                <c:pt idx="123">
                  <c:v>204262</c:v>
                </c:pt>
                <c:pt idx="124">
                  <c:v>205666</c:v>
                </c:pt>
                <c:pt idx="125">
                  <c:v>206003</c:v>
                </c:pt>
                <c:pt idx="126">
                  <c:v>206340</c:v>
                </c:pt>
                <c:pt idx="127">
                  <c:v>207423</c:v>
                </c:pt>
                <c:pt idx="128">
                  <c:v>208529</c:v>
                </c:pt>
                <c:pt idx="129">
                  <c:v>209677</c:v>
                </c:pt>
                <c:pt idx="130">
                  <c:v>210874</c:v>
                </c:pt>
                <c:pt idx="131">
                  <c:v>212180</c:v>
                </c:pt>
                <c:pt idx="132">
                  <c:v>212682</c:v>
                </c:pt>
                <c:pt idx="133">
                  <c:v>212991</c:v>
                </c:pt>
                <c:pt idx="134">
                  <c:v>213963</c:v>
                </c:pt>
                <c:pt idx="135">
                  <c:v>214991</c:v>
                </c:pt>
                <c:pt idx="136">
                  <c:v>216031</c:v>
                </c:pt>
                <c:pt idx="137">
                  <c:v>217173</c:v>
                </c:pt>
                <c:pt idx="138">
                  <c:v>218177</c:v>
                </c:pt>
                <c:pt idx="139">
                  <c:v>218619</c:v>
                </c:pt>
                <c:pt idx="140">
                  <c:v>218905</c:v>
                </c:pt>
                <c:pt idx="141">
                  <c:v>219693</c:v>
                </c:pt>
                <c:pt idx="142">
                  <c:v>220576</c:v>
                </c:pt>
                <c:pt idx="143">
                  <c:v>221486</c:v>
                </c:pt>
                <c:pt idx="144">
                  <c:v>222424</c:v>
                </c:pt>
                <c:pt idx="145">
                  <c:v>223353</c:v>
                </c:pt>
                <c:pt idx="146">
                  <c:v>223706</c:v>
                </c:pt>
                <c:pt idx="147">
                  <c:v>223935</c:v>
                </c:pt>
                <c:pt idx="148">
                  <c:v>224488</c:v>
                </c:pt>
                <c:pt idx="149">
                  <c:v>225117</c:v>
                </c:pt>
                <c:pt idx="150">
                  <c:v>225971</c:v>
                </c:pt>
                <c:pt idx="151">
                  <c:v>226753</c:v>
                </c:pt>
                <c:pt idx="152">
                  <c:v>227582</c:v>
                </c:pt>
                <c:pt idx="153">
                  <c:v>227949</c:v>
                </c:pt>
                <c:pt idx="154">
                  <c:v>228238</c:v>
                </c:pt>
                <c:pt idx="155">
                  <c:v>228934</c:v>
                </c:pt>
                <c:pt idx="156">
                  <c:v>229656</c:v>
                </c:pt>
                <c:pt idx="157">
                  <c:v>230546</c:v>
                </c:pt>
                <c:pt idx="158">
                  <c:v>231387</c:v>
                </c:pt>
                <c:pt idx="159">
                  <c:v>232278</c:v>
                </c:pt>
                <c:pt idx="160">
                  <c:v>232703</c:v>
                </c:pt>
                <c:pt idx="161">
                  <c:v>233109</c:v>
                </c:pt>
                <c:pt idx="162">
                  <c:v>234005</c:v>
                </c:pt>
                <c:pt idx="163">
                  <c:v>234991</c:v>
                </c:pt>
                <c:pt idx="164">
                  <c:v>235917</c:v>
                </c:pt>
                <c:pt idx="165">
                  <c:v>236798</c:v>
                </c:pt>
                <c:pt idx="166">
                  <c:v>237657</c:v>
                </c:pt>
                <c:pt idx="167">
                  <c:v>238187</c:v>
                </c:pt>
                <c:pt idx="168">
                  <c:v>238562</c:v>
                </c:pt>
                <c:pt idx="169">
                  <c:v>239232</c:v>
                </c:pt>
                <c:pt idx="170">
                  <c:v>239996</c:v>
                </c:pt>
                <c:pt idx="171">
                  <c:v>240701</c:v>
                </c:pt>
                <c:pt idx="172">
                  <c:v>241418</c:v>
                </c:pt>
                <c:pt idx="173">
                  <c:v>242095</c:v>
                </c:pt>
                <c:pt idx="174">
                  <c:v>242432</c:v>
                </c:pt>
                <c:pt idx="175">
                  <c:v>242693</c:v>
                </c:pt>
                <c:pt idx="176">
                  <c:v>243207</c:v>
                </c:pt>
                <c:pt idx="177">
                  <c:v>243797</c:v>
                </c:pt>
                <c:pt idx="178">
                  <c:v>244296</c:v>
                </c:pt>
                <c:pt idx="179">
                  <c:v>244799</c:v>
                </c:pt>
                <c:pt idx="180">
                  <c:v>245302</c:v>
                </c:pt>
                <c:pt idx="181">
                  <c:v>245559</c:v>
                </c:pt>
                <c:pt idx="182">
                  <c:v>245752</c:v>
                </c:pt>
                <c:pt idx="183">
                  <c:v>246250</c:v>
                </c:pt>
                <c:pt idx="184">
                  <c:v>246712</c:v>
                </c:pt>
                <c:pt idx="185">
                  <c:v>247196</c:v>
                </c:pt>
                <c:pt idx="186">
                  <c:v>247560</c:v>
                </c:pt>
                <c:pt idx="187">
                  <c:v>248046</c:v>
                </c:pt>
                <c:pt idx="188">
                  <c:v>248144</c:v>
                </c:pt>
                <c:pt idx="189">
                  <c:v>248262</c:v>
                </c:pt>
                <c:pt idx="190">
                  <c:v>248375</c:v>
                </c:pt>
                <c:pt idx="191">
                  <c:v>248476</c:v>
                </c:pt>
                <c:pt idx="192">
                  <c:v>248889</c:v>
                </c:pt>
                <c:pt idx="193">
                  <c:v>249340</c:v>
                </c:pt>
                <c:pt idx="194">
                  <c:v>249786</c:v>
                </c:pt>
                <c:pt idx="195">
                  <c:v>249954</c:v>
                </c:pt>
                <c:pt idx="196">
                  <c:v>250075</c:v>
                </c:pt>
                <c:pt idx="197">
                  <c:v>250521</c:v>
                </c:pt>
                <c:pt idx="198">
                  <c:v>250969</c:v>
                </c:pt>
                <c:pt idx="199">
                  <c:v>251459</c:v>
                </c:pt>
                <c:pt idx="200">
                  <c:v>251959</c:v>
                </c:pt>
                <c:pt idx="201">
                  <c:v>252448</c:v>
                </c:pt>
                <c:pt idx="202">
                  <c:v>252630</c:v>
                </c:pt>
                <c:pt idx="203">
                  <c:v>252777</c:v>
                </c:pt>
                <c:pt idx="204">
                  <c:v>253200</c:v>
                </c:pt>
                <c:pt idx="205">
                  <c:v>253555</c:v>
                </c:pt>
                <c:pt idx="206">
                  <c:v>254025</c:v>
                </c:pt>
                <c:pt idx="207">
                  <c:v>254420</c:v>
                </c:pt>
                <c:pt idx="208">
                  <c:v>254813</c:v>
                </c:pt>
                <c:pt idx="209">
                  <c:v>254924</c:v>
                </c:pt>
                <c:pt idx="210">
                  <c:v>255014</c:v>
                </c:pt>
                <c:pt idx="211">
                  <c:v>255405</c:v>
                </c:pt>
                <c:pt idx="212">
                  <c:v>255825</c:v>
                </c:pt>
                <c:pt idx="213">
                  <c:v>256188</c:v>
                </c:pt>
                <c:pt idx="214">
                  <c:v>256525</c:v>
                </c:pt>
                <c:pt idx="215">
                  <c:v>256945</c:v>
                </c:pt>
                <c:pt idx="216">
                  <c:v>257067</c:v>
                </c:pt>
                <c:pt idx="217">
                  <c:v>257170</c:v>
                </c:pt>
                <c:pt idx="218">
                  <c:v>257453</c:v>
                </c:pt>
                <c:pt idx="219">
                  <c:v>257721</c:v>
                </c:pt>
                <c:pt idx="220">
                  <c:v>258035</c:v>
                </c:pt>
                <c:pt idx="221">
                  <c:v>258301</c:v>
                </c:pt>
                <c:pt idx="222">
                  <c:v>258582</c:v>
                </c:pt>
                <c:pt idx="223">
                  <c:v>258655</c:v>
                </c:pt>
                <c:pt idx="224">
                  <c:v>258719</c:v>
                </c:pt>
                <c:pt idx="225">
                  <c:v>258930</c:v>
                </c:pt>
                <c:pt idx="226">
                  <c:v>259140</c:v>
                </c:pt>
                <c:pt idx="227">
                  <c:v>259302</c:v>
                </c:pt>
                <c:pt idx="228">
                  <c:v>259536</c:v>
                </c:pt>
                <c:pt idx="229">
                  <c:v>259728</c:v>
                </c:pt>
                <c:pt idx="230">
                  <c:v>259785</c:v>
                </c:pt>
                <c:pt idx="231">
                  <c:v>259831</c:v>
                </c:pt>
                <c:pt idx="232">
                  <c:v>260012</c:v>
                </c:pt>
                <c:pt idx="233">
                  <c:v>260194</c:v>
                </c:pt>
                <c:pt idx="234">
                  <c:v>260362</c:v>
                </c:pt>
                <c:pt idx="235">
                  <c:v>260526</c:v>
                </c:pt>
                <c:pt idx="236">
                  <c:v>260772</c:v>
                </c:pt>
                <c:pt idx="237">
                  <c:v>260814</c:v>
                </c:pt>
                <c:pt idx="238">
                  <c:v>260847</c:v>
                </c:pt>
                <c:pt idx="239">
                  <c:v>261049</c:v>
                </c:pt>
                <c:pt idx="240">
                  <c:v>261241</c:v>
                </c:pt>
                <c:pt idx="241">
                  <c:v>261408</c:v>
                </c:pt>
                <c:pt idx="242">
                  <c:v>261570</c:v>
                </c:pt>
                <c:pt idx="243">
                  <c:v>261790</c:v>
                </c:pt>
                <c:pt idx="244">
                  <c:v>261834</c:v>
                </c:pt>
                <c:pt idx="245">
                  <c:v>261867</c:v>
                </c:pt>
                <c:pt idx="246">
                  <c:v>262040</c:v>
                </c:pt>
                <c:pt idx="247">
                  <c:v>262205</c:v>
                </c:pt>
                <c:pt idx="248">
                  <c:v>262331</c:v>
                </c:pt>
                <c:pt idx="249">
                  <c:v>262506</c:v>
                </c:pt>
                <c:pt idx="250">
                  <c:v>262701</c:v>
                </c:pt>
                <c:pt idx="251">
                  <c:v>262736</c:v>
                </c:pt>
                <c:pt idx="252">
                  <c:v>262769</c:v>
                </c:pt>
                <c:pt idx="253">
                  <c:v>262905</c:v>
                </c:pt>
                <c:pt idx="254">
                  <c:v>262995</c:v>
                </c:pt>
                <c:pt idx="255">
                  <c:v>263118</c:v>
                </c:pt>
                <c:pt idx="256">
                  <c:v>263261</c:v>
                </c:pt>
                <c:pt idx="257">
                  <c:v>263407</c:v>
                </c:pt>
                <c:pt idx="258">
                  <c:v>263442</c:v>
                </c:pt>
                <c:pt idx="259">
                  <c:v>263465</c:v>
                </c:pt>
                <c:pt idx="260">
                  <c:v>263576</c:v>
                </c:pt>
                <c:pt idx="261">
                  <c:v>263708</c:v>
                </c:pt>
                <c:pt idx="262">
                  <c:v>263815</c:v>
                </c:pt>
                <c:pt idx="263">
                  <c:v>263936</c:v>
                </c:pt>
                <c:pt idx="264">
                  <c:v>264100</c:v>
                </c:pt>
                <c:pt idx="265">
                  <c:v>264141</c:v>
                </c:pt>
                <c:pt idx="266">
                  <c:v>264154</c:v>
                </c:pt>
                <c:pt idx="267">
                  <c:v>264257</c:v>
                </c:pt>
                <c:pt idx="268">
                  <c:v>264361</c:v>
                </c:pt>
                <c:pt idx="269">
                  <c:v>264459</c:v>
                </c:pt>
                <c:pt idx="270">
                  <c:v>264593</c:v>
                </c:pt>
                <c:pt idx="271">
                  <c:v>264759</c:v>
                </c:pt>
                <c:pt idx="272">
                  <c:v>264791</c:v>
                </c:pt>
                <c:pt idx="273">
                  <c:v>264801</c:v>
                </c:pt>
                <c:pt idx="274">
                  <c:v>264898</c:v>
                </c:pt>
                <c:pt idx="275">
                  <c:v>264906</c:v>
                </c:pt>
                <c:pt idx="276">
                  <c:v>264990</c:v>
                </c:pt>
                <c:pt idx="277">
                  <c:v>265090</c:v>
                </c:pt>
                <c:pt idx="278">
                  <c:v>265183</c:v>
                </c:pt>
                <c:pt idx="279">
                  <c:v>265204</c:v>
                </c:pt>
                <c:pt idx="280">
                  <c:v>265218</c:v>
                </c:pt>
                <c:pt idx="281">
                  <c:v>265285</c:v>
                </c:pt>
                <c:pt idx="282">
                  <c:v>265368</c:v>
                </c:pt>
                <c:pt idx="283">
                  <c:v>265467</c:v>
                </c:pt>
                <c:pt idx="284">
                  <c:v>265537</c:v>
                </c:pt>
                <c:pt idx="285">
                  <c:v>265649</c:v>
                </c:pt>
                <c:pt idx="286">
                  <c:v>265674</c:v>
                </c:pt>
                <c:pt idx="287">
                  <c:v>265686</c:v>
                </c:pt>
                <c:pt idx="288">
                  <c:v>265762</c:v>
                </c:pt>
                <c:pt idx="289">
                  <c:v>265847</c:v>
                </c:pt>
                <c:pt idx="290">
                  <c:v>265928</c:v>
                </c:pt>
                <c:pt idx="291">
                  <c:v>265997</c:v>
                </c:pt>
                <c:pt idx="292">
                  <c:v>266118</c:v>
                </c:pt>
                <c:pt idx="293">
                  <c:v>266149</c:v>
                </c:pt>
                <c:pt idx="294">
                  <c:v>266179</c:v>
                </c:pt>
                <c:pt idx="295">
                  <c:v>266310</c:v>
                </c:pt>
                <c:pt idx="296">
                  <c:v>266405</c:v>
                </c:pt>
                <c:pt idx="297">
                  <c:v>266536</c:v>
                </c:pt>
                <c:pt idx="298">
                  <c:v>266775</c:v>
                </c:pt>
                <c:pt idx="299">
                  <c:v>267082</c:v>
                </c:pt>
                <c:pt idx="300">
                  <c:v>267165</c:v>
                </c:pt>
                <c:pt idx="301">
                  <c:v>267229</c:v>
                </c:pt>
                <c:pt idx="302">
                  <c:v>267491</c:v>
                </c:pt>
                <c:pt idx="303">
                  <c:v>267853</c:v>
                </c:pt>
                <c:pt idx="304">
                  <c:v>268272</c:v>
                </c:pt>
                <c:pt idx="305">
                  <c:v>268356</c:v>
                </c:pt>
                <c:pt idx="306">
                  <c:v>268735</c:v>
                </c:pt>
                <c:pt idx="307">
                  <c:v>268843</c:v>
                </c:pt>
                <c:pt idx="308">
                  <c:v>268913</c:v>
                </c:pt>
                <c:pt idx="309">
                  <c:v>269329</c:v>
                </c:pt>
                <c:pt idx="310">
                  <c:v>269747</c:v>
                </c:pt>
                <c:pt idx="311">
                  <c:v>270164</c:v>
                </c:pt>
                <c:pt idx="312">
                  <c:v>270661</c:v>
                </c:pt>
                <c:pt idx="313">
                  <c:v>271224</c:v>
                </c:pt>
                <c:pt idx="314">
                  <c:v>271379</c:v>
                </c:pt>
                <c:pt idx="315">
                  <c:v>271473</c:v>
                </c:pt>
                <c:pt idx="316">
                  <c:v>271872</c:v>
                </c:pt>
                <c:pt idx="317">
                  <c:v>272212</c:v>
                </c:pt>
                <c:pt idx="318">
                  <c:v>272597</c:v>
                </c:pt>
                <c:pt idx="319">
                  <c:v>272996</c:v>
                </c:pt>
                <c:pt idx="320">
                  <c:v>273531</c:v>
                </c:pt>
                <c:pt idx="321">
                  <c:v>273655</c:v>
                </c:pt>
                <c:pt idx="322">
                  <c:v>273741</c:v>
                </c:pt>
                <c:pt idx="323">
                  <c:v>274161</c:v>
                </c:pt>
                <c:pt idx="324">
                  <c:v>274629</c:v>
                </c:pt>
                <c:pt idx="325">
                  <c:v>274733</c:v>
                </c:pt>
                <c:pt idx="326">
                  <c:v>275242</c:v>
                </c:pt>
                <c:pt idx="327">
                  <c:v>275865</c:v>
                </c:pt>
                <c:pt idx="328">
                  <c:v>276061</c:v>
                </c:pt>
                <c:pt idx="329">
                  <c:v>276203</c:v>
                </c:pt>
                <c:pt idx="330">
                  <c:v>276624</c:v>
                </c:pt>
                <c:pt idx="331">
                  <c:v>277045</c:v>
                </c:pt>
                <c:pt idx="332">
                  <c:v>277506</c:v>
                </c:pt>
                <c:pt idx="333">
                  <c:v>277983</c:v>
                </c:pt>
                <c:pt idx="334">
                  <c:v>278500</c:v>
                </c:pt>
                <c:pt idx="335">
                  <c:v>278650</c:v>
                </c:pt>
                <c:pt idx="336">
                  <c:v>278701</c:v>
                </c:pt>
                <c:pt idx="337">
                  <c:v>279051</c:v>
                </c:pt>
                <c:pt idx="338">
                  <c:v>279385</c:v>
                </c:pt>
                <c:pt idx="339">
                  <c:v>279734</c:v>
                </c:pt>
                <c:pt idx="340">
                  <c:v>279988</c:v>
                </c:pt>
                <c:pt idx="341">
                  <c:v>280252</c:v>
                </c:pt>
                <c:pt idx="342">
                  <c:v>280305</c:v>
                </c:pt>
                <c:pt idx="343">
                  <c:v>280325</c:v>
                </c:pt>
                <c:pt idx="344">
                  <c:v>280515</c:v>
                </c:pt>
                <c:pt idx="345">
                  <c:v>280695</c:v>
                </c:pt>
                <c:pt idx="346">
                  <c:v>280904</c:v>
                </c:pt>
                <c:pt idx="347">
                  <c:v>281072</c:v>
                </c:pt>
                <c:pt idx="348">
                  <c:v>281260</c:v>
                </c:pt>
                <c:pt idx="349">
                  <c:v>281296</c:v>
                </c:pt>
                <c:pt idx="350">
                  <c:v>281322</c:v>
                </c:pt>
                <c:pt idx="351">
                  <c:v>281497</c:v>
                </c:pt>
                <c:pt idx="352">
                  <c:v>281643</c:v>
                </c:pt>
                <c:pt idx="353">
                  <c:v>281781</c:v>
                </c:pt>
                <c:pt idx="354">
                  <c:v>281953</c:v>
                </c:pt>
                <c:pt idx="355">
                  <c:v>282144</c:v>
                </c:pt>
                <c:pt idx="356">
                  <c:v>282199</c:v>
                </c:pt>
                <c:pt idx="357">
                  <c:v>282214</c:v>
                </c:pt>
                <c:pt idx="358">
                  <c:v>282337</c:v>
                </c:pt>
                <c:pt idx="359">
                  <c:v>282442</c:v>
                </c:pt>
                <c:pt idx="360">
                  <c:v>282532</c:v>
                </c:pt>
                <c:pt idx="361">
                  <c:v>282564</c:v>
                </c:pt>
                <c:pt idx="362">
                  <c:v>282565</c:v>
                </c:pt>
                <c:pt idx="363">
                  <c:v>282627</c:v>
                </c:pt>
                <c:pt idx="364">
                  <c:v>282697</c:v>
                </c:pt>
                <c:pt idx="365">
                  <c:v>282765</c:v>
                </c:pt>
                <c:pt idx="366">
                  <c:v>282838</c:v>
                </c:pt>
                <c:pt idx="367">
                  <c:v>282846</c:v>
                </c:pt>
                <c:pt idx="368">
                  <c:v>282853</c:v>
                </c:pt>
                <c:pt idx="369">
                  <c:v>282935</c:v>
                </c:pt>
                <c:pt idx="370">
                  <c:v>283014</c:v>
                </c:pt>
                <c:pt idx="371">
                  <c:v>283117</c:v>
                </c:pt>
                <c:pt idx="372">
                  <c:v>283232</c:v>
                </c:pt>
                <c:pt idx="373">
                  <c:v>283409</c:v>
                </c:pt>
                <c:pt idx="374">
                  <c:v>283431</c:v>
                </c:pt>
                <c:pt idx="375">
                  <c:v>283449</c:v>
                </c:pt>
                <c:pt idx="376">
                  <c:v>283535</c:v>
                </c:pt>
                <c:pt idx="377">
                  <c:v>283630</c:v>
                </c:pt>
                <c:pt idx="378">
                  <c:v>283737</c:v>
                </c:pt>
                <c:pt idx="379">
                  <c:v>283856</c:v>
                </c:pt>
                <c:pt idx="380">
                  <c:v>284012</c:v>
                </c:pt>
                <c:pt idx="381">
                  <c:v>284049</c:v>
                </c:pt>
                <c:pt idx="382">
                  <c:v>284065</c:v>
                </c:pt>
                <c:pt idx="383">
                  <c:v>284158</c:v>
                </c:pt>
                <c:pt idx="384">
                  <c:v>284263</c:v>
                </c:pt>
                <c:pt idx="385">
                  <c:v>284332</c:v>
                </c:pt>
                <c:pt idx="386">
                  <c:v>284394</c:v>
                </c:pt>
                <c:pt idx="387">
                  <c:v>284490</c:v>
                </c:pt>
                <c:pt idx="388">
                  <c:v>284498</c:v>
                </c:pt>
                <c:pt idx="389">
                  <c:v>284506</c:v>
                </c:pt>
                <c:pt idx="390">
                  <c:v>284546</c:v>
                </c:pt>
                <c:pt idx="391">
                  <c:v>284587</c:v>
                </c:pt>
                <c:pt idx="392">
                  <c:v>284631</c:v>
                </c:pt>
                <c:pt idx="393">
                  <c:v>284668</c:v>
                </c:pt>
                <c:pt idx="394">
                  <c:v>284731</c:v>
                </c:pt>
                <c:pt idx="395">
                  <c:v>284745</c:v>
                </c:pt>
                <c:pt idx="396">
                  <c:v>284748</c:v>
                </c:pt>
                <c:pt idx="397">
                  <c:v>284773</c:v>
                </c:pt>
                <c:pt idx="398">
                  <c:v>284793</c:v>
                </c:pt>
                <c:pt idx="399">
                  <c:v>284817</c:v>
                </c:pt>
                <c:pt idx="400">
                  <c:v>284838</c:v>
                </c:pt>
                <c:pt idx="401">
                  <c:v>284870</c:v>
                </c:pt>
                <c:pt idx="402">
                  <c:v>284872</c:v>
                </c:pt>
                <c:pt idx="403">
                  <c:v>284873</c:v>
                </c:pt>
                <c:pt idx="404">
                  <c:v>284887</c:v>
                </c:pt>
                <c:pt idx="405">
                  <c:v>284899</c:v>
                </c:pt>
                <c:pt idx="406">
                  <c:v>284909</c:v>
                </c:pt>
                <c:pt idx="407">
                  <c:v>284923</c:v>
                </c:pt>
                <c:pt idx="408">
                  <c:v>284947</c:v>
                </c:pt>
                <c:pt idx="409">
                  <c:v>284948</c:v>
                </c:pt>
                <c:pt idx="410">
                  <c:v>284954</c:v>
                </c:pt>
                <c:pt idx="411">
                  <c:v>284964</c:v>
                </c:pt>
                <c:pt idx="412">
                  <c:v>284971</c:v>
                </c:pt>
                <c:pt idx="413">
                  <c:v>284976</c:v>
                </c:pt>
                <c:pt idx="414">
                  <c:v>284980</c:v>
                </c:pt>
                <c:pt idx="415">
                  <c:v>284982</c:v>
                </c:pt>
                <c:pt idx="416">
                  <c:v>284989</c:v>
                </c:pt>
                <c:pt idx="417">
                  <c:v>284991</c:v>
                </c:pt>
                <c:pt idx="418">
                  <c:v>284994</c:v>
                </c:pt>
                <c:pt idx="419">
                  <c:v>284998</c:v>
                </c:pt>
                <c:pt idx="420">
                  <c:v>285006</c:v>
                </c:pt>
                <c:pt idx="421">
                  <c:v>285008</c:v>
                </c:pt>
                <c:pt idx="422">
                  <c:v>285015</c:v>
                </c:pt>
                <c:pt idx="423">
                  <c:v>285018</c:v>
                </c:pt>
                <c:pt idx="424">
                  <c:v>285022</c:v>
                </c:pt>
                <c:pt idx="425">
                  <c:v>285047</c:v>
                </c:pt>
                <c:pt idx="426">
                  <c:v>285050</c:v>
                </c:pt>
                <c:pt idx="427">
                  <c:v>285053</c:v>
                </c:pt>
                <c:pt idx="428">
                  <c:v>285059</c:v>
                </c:pt>
                <c:pt idx="429">
                  <c:v>285073</c:v>
                </c:pt>
                <c:pt idx="430">
                  <c:v>285085</c:v>
                </c:pt>
                <c:pt idx="431">
                  <c:v>285114</c:v>
                </c:pt>
                <c:pt idx="432">
                  <c:v>285116</c:v>
                </c:pt>
                <c:pt idx="433">
                  <c:v>285126</c:v>
                </c:pt>
                <c:pt idx="434">
                  <c:v>285130</c:v>
                </c:pt>
                <c:pt idx="435">
                  <c:v>285135</c:v>
                </c:pt>
                <c:pt idx="436">
                  <c:v>285145</c:v>
                </c:pt>
                <c:pt idx="437">
                  <c:v>285161</c:v>
                </c:pt>
                <c:pt idx="438">
                  <c:v>285163</c:v>
                </c:pt>
                <c:pt idx="439">
                  <c:v>285172</c:v>
                </c:pt>
                <c:pt idx="440">
                  <c:v>285181</c:v>
                </c:pt>
                <c:pt idx="441">
                  <c:v>285189</c:v>
                </c:pt>
                <c:pt idx="442">
                  <c:v>285204</c:v>
                </c:pt>
                <c:pt idx="443">
                  <c:v>285207</c:v>
                </c:pt>
                <c:pt idx="444">
                  <c:v>285211</c:v>
                </c:pt>
                <c:pt idx="445">
                  <c:v>285217</c:v>
                </c:pt>
                <c:pt idx="446">
                  <c:v>285224</c:v>
                </c:pt>
                <c:pt idx="447">
                  <c:v>285232</c:v>
                </c:pt>
                <c:pt idx="448">
                  <c:v>285247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Sestry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none"/>
          </c:marker>
          <c:cat>
            <c:strRef>
              <c:f>List1!$I$1:$QO$1</c:f>
              <c:strCache>
                <c:ptCount val="449"/>
                <c:pt idx="0">
                  <c:v>27.XII.20</c:v>
                </c:pt>
                <c:pt idx="1">
                  <c:v>28.XII.20</c:v>
                </c:pt>
                <c:pt idx="2">
                  <c:v>29.XII.20</c:v>
                </c:pt>
                <c:pt idx="3">
                  <c:v>30.XII.20</c:v>
                </c:pt>
                <c:pt idx="4">
                  <c:v>31.XII.20</c:v>
                </c:pt>
                <c:pt idx="5">
                  <c:v>1.I.21</c:v>
                </c:pt>
                <c:pt idx="6">
                  <c:v>2.I.21</c:v>
                </c:pt>
                <c:pt idx="7">
                  <c:v>3.I.21</c:v>
                </c:pt>
                <c:pt idx="8">
                  <c:v>4.I.21</c:v>
                </c:pt>
                <c:pt idx="9">
                  <c:v>5.I.21</c:v>
                </c:pt>
                <c:pt idx="10">
                  <c:v>6.I.21</c:v>
                </c:pt>
                <c:pt idx="11">
                  <c:v>7.I.21</c:v>
                </c:pt>
                <c:pt idx="12">
                  <c:v>8.I.21</c:v>
                </c:pt>
                <c:pt idx="13">
                  <c:v>9.I.21</c:v>
                </c:pt>
                <c:pt idx="14">
                  <c:v>10.I.21</c:v>
                </c:pt>
                <c:pt idx="15">
                  <c:v>11.I.21</c:v>
                </c:pt>
                <c:pt idx="16">
                  <c:v>12.I.21</c:v>
                </c:pt>
                <c:pt idx="17">
                  <c:v>13.I.21</c:v>
                </c:pt>
                <c:pt idx="18">
                  <c:v>14.I.21</c:v>
                </c:pt>
                <c:pt idx="19">
                  <c:v>15.I.21</c:v>
                </c:pt>
                <c:pt idx="20">
                  <c:v>16.I.21</c:v>
                </c:pt>
                <c:pt idx="21">
                  <c:v>17.I.21</c:v>
                </c:pt>
                <c:pt idx="22">
                  <c:v>18.I.21</c:v>
                </c:pt>
                <c:pt idx="23">
                  <c:v>19.I.21</c:v>
                </c:pt>
                <c:pt idx="24">
                  <c:v>20.I.21</c:v>
                </c:pt>
                <c:pt idx="25">
                  <c:v>21.I.21</c:v>
                </c:pt>
                <c:pt idx="26">
                  <c:v>22.I.21</c:v>
                </c:pt>
                <c:pt idx="27">
                  <c:v>23.I.21</c:v>
                </c:pt>
                <c:pt idx="28">
                  <c:v>24.I.21</c:v>
                </c:pt>
                <c:pt idx="29">
                  <c:v>25.I.21</c:v>
                </c:pt>
                <c:pt idx="30">
                  <c:v>26.I.21</c:v>
                </c:pt>
                <c:pt idx="31">
                  <c:v>27.I.21</c:v>
                </c:pt>
                <c:pt idx="32">
                  <c:v>28.I.21</c:v>
                </c:pt>
                <c:pt idx="33">
                  <c:v>29.I.21</c:v>
                </c:pt>
                <c:pt idx="34">
                  <c:v>30.I.21</c:v>
                </c:pt>
                <c:pt idx="35">
                  <c:v>31.I.21</c:v>
                </c:pt>
                <c:pt idx="36">
                  <c:v>1.II.21</c:v>
                </c:pt>
                <c:pt idx="37">
                  <c:v>2.II.21</c:v>
                </c:pt>
                <c:pt idx="38">
                  <c:v>3.II.21</c:v>
                </c:pt>
                <c:pt idx="39">
                  <c:v>4.II.21</c:v>
                </c:pt>
                <c:pt idx="40">
                  <c:v>5.II.21</c:v>
                </c:pt>
                <c:pt idx="41">
                  <c:v>6.II.21</c:v>
                </c:pt>
                <c:pt idx="42">
                  <c:v>7.II.21</c:v>
                </c:pt>
                <c:pt idx="43">
                  <c:v>8.II.21</c:v>
                </c:pt>
                <c:pt idx="44">
                  <c:v>9.II.21</c:v>
                </c:pt>
                <c:pt idx="45">
                  <c:v>10.II.21</c:v>
                </c:pt>
                <c:pt idx="46">
                  <c:v>11.II.21</c:v>
                </c:pt>
                <c:pt idx="47">
                  <c:v>12.II.21</c:v>
                </c:pt>
                <c:pt idx="48">
                  <c:v>13.II.21</c:v>
                </c:pt>
                <c:pt idx="49">
                  <c:v>14.II.21</c:v>
                </c:pt>
                <c:pt idx="50">
                  <c:v>15.II.21</c:v>
                </c:pt>
                <c:pt idx="51">
                  <c:v>16.II.21</c:v>
                </c:pt>
                <c:pt idx="52">
                  <c:v>17.II.21</c:v>
                </c:pt>
                <c:pt idx="53">
                  <c:v>18.II.21</c:v>
                </c:pt>
                <c:pt idx="54">
                  <c:v>19.II.21</c:v>
                </c:pt>
                <c:pt idx="55">
                  <c:v>20.II.21</c:v>
                </c:pt>
                <c:pt idx="56">
                  <c:v>21.II.21</c:v>
                </c:pt>
                <c:pt idx="57">
                  <c:v>22.II.21</c:v>
                </c:pt>
                <c:pt idx="58">
                  <c:v>23.II.21</c:v>
                </c:pt>
                <c:pt idx="59">
                  <c:v>24.II.21</c:v>
                </c:pt>
                <c:pt idx="60">
                  <c:v>25.II.21</c:v>
                </c:pt>
                <c:pt idx="61">
                  <c:v>26.II.21</c:v>
                </c:pt>
                <c:pt idx="62">
                  <c:v>27.II.21</c:v>
                </c:pt>
                <c:pt idx="63">
                  <c:v>28.II.21</c:v>
                </c:pt>
                <c:pt idx="64">
                  <c:v>1.III.21</c:v>
                </c:pt>
                <c:pt idx="65">
                  <c:v>2.III.21</c:v>
                </c:pt>
                <c:pt idx="66">
                  <c:v>3.III.21</c:v>
                </c:pt>
                <c:pt idx="67">
                  <c:v>4.III.21</c:v>
                </c:pt>
                <c:pt idx="68">
                  <c:v>5.III.21</c:v>
                </c:pt>
                <c:pt idx="69">
                  <c:v>6.III.21</c:v>
                </c:pt>
                <c:pt idx="70">
                  <c:v>7.III.21</c:v>
                </c:pt>
                <c:pt idx="71">
                  <c:v>8.III.21</c:v>
                </c:pt>
                <c:pt idx="72">
                  <c:v>9.III.21</c:v>
                </c:pt>
                <c:pt idx="73">
                  <c:v>10.III.21</c:v>
                </c:pt>
                <c:pt idx="74">
                  <c:v>11.III.21</c:v>
                </c:pt>
                <c:pt idx="75">
                  <c:v>12.III.21</c:v>
                </c:pt>
                <c:pt idx="76">
                  <c:v>13.III.21</c:v>
                </c:pt>
                <c:pt idx="77">
                  <c:v>14.III.21</c:v>
                </c:pt>
                <c:pt idx="78">
                  <c:v>15.III.21</c:v>
                </c:pt>
                <c:pt idx="79">
                  <c:v>16.III.21</c:v>
                </c:pt>
                <c:pt idx="80">
                  <c:v>17.III.21</c:v>
                </c:pt>
                <c:pt idx="81">
                  <c:v>18.III.21</c:v>
                </c:pt>
                <c:pt idx="82">
                  <c:v>19.III.21</c:v>
                </c:pt>
                <c:pt idx="83">
                  <c:v>20.III.21</c:v>
                </c:pt>
                <c:pt idx="84">
                  <c:v>21.III.21</c:v>
                </c:pt>
                <c:pt idx="85">
                  <c:v>22.III.21</c:v>
                </c:pt>
                <c:pt idx="86">
                  <c:v>23.III.21</c:v>
                </c:pt>
                <c:pt idx="87">
                  <c:v>24.III.21</c:v>
                </c:pt>
                <c:pt idx="88">
                  <c:v>25.III.21</c:v>
                </c:pt>
                <c:pt idx="89">
                  <c:v>26.III.21</c:v>
                </c:pt>
                <c:pt idx="90">
                  <c:v>27.III.21</c:v>
                </c:pt>
                <c:pt idx="91">
                  <c:v>28.III.21</c:v>
                </c:pt>
                <c:pt idx="92">
                  <c:v>29.III.21</c:v>
                </c:pt>
                <c:pt idx="93">
                  <c:v>30.III.21</c:v>
                </c:pt>
                <c:pt idx="94">
                  <c:v>31.III.21</c:v>
                </c:pt>
                <c:pt idx="95">
                  <c:v>1.IV.21</c:v>
                </c:pt>
                <c:pt idx="96">
                  <c:v>2.IV.21</c:v>
                </c:pt>
                <c:pt idx="97">
                  <c:v>3.IV.21</c:v>
                </c:pt>
                <c:pt idx="98">
                  <c:v>4.IV.21</c:v>
                </c:pt>
                <c:pt idx="99">
                  <c:v>5.IV.21</c:v>
                </c:pt>
                <c:pt idx="100">
                  <c:v>6.IV.21</c:v>
                </c:pt>
                <c:pt idx="101">
                  <c:v>7.IV.21</c:v>
                </c:pt>
                <c:pt idx="102">
                  <c:v>8.IV.21</c:v>
                </c:pt>
                <c:pt idx="103">
                  <c:v>9.IV.21</c:v>
                </c:pt>
                <c:pt idx="104">
                  <c:v>10.IV.21</c:v>
                </c:pt>
                <c:pt idx="105">
                  <c:v>11.IV.21</c:v>
                </c:pt>
                <c:pt idx="106">
                  <c:v>12.IV.21</c:v>
                </c:pt>
                <c:pt idx="107">
                  <c:v>13.IV.21</c:v>
                </c:pt>
                <c:pt idx="108">
                  <c:v>14.IV.21</c:v>
                </c:pt>
                <c:pt idx="109">
                  <c:v>15.IV.21</c:v>
                </c:pt>
                <c:pt idx="110">
                  <c:v>16.IV.21</c:v>
                </c:pt>
                <c:pt idx="111">
                  <c:v>17.IV.21</c:v>
                </c:pt>
                <c:pt idx="112">
                  <c:v>18.IV.21</c:v>
                </c:pt>
                <c:pt idx="113">
                  <c:v>19.IV.21</c:v>
                </c:pt>
                <c:pt idx="114">
                  <c:v>20.IV.21</c:v>
                </c:pt>
                <c:pt idx="115">
                  <c:v>21.IV.21</c:v>
                </c:pt>
                <c:pt idx="116">
                  <c:v>22.IV.21</c:v>
                </c:pt>
                <c:pt idx="117">
                  <c:v>23.IV.21</c:v>
                </c:pt>
                <c:pt idx="118">
                  <c:v>24.IV.21</c:v>
                </c:pt>
                <c:pt idx="119">
                  <c:v>25.IV.21</c:v>
                </c:pt>
                <c:pt idx="120">
                  <c:v>26.IV.21</c:v>
                </c:pt>
                <c:pt idx="121">
                  <c:v>27.IV.21</c:v>
                </c:pt>
                <c:pt idx="122">
                  <c:v>28.IV.21</c:v>
                </c:pt>
                <c:pt idx="123">
                  <c:v>29.IV.21</c:v>
                </c:pt>
                <c:pt idx="124">
                  <c:v>30.IV.21</c:v>
                </c:pt>
                <c:pt idx="125">
                  <c:v>1.V.21</c:v>
                </c:pt>
                <c:pt idx="126">
                  <c:v>2.V.21</c:v>
                </c:pt>
                <c:pt idx="127">
                  <c:v>3.V.21</c:v>
                </c:pt>
                <c:pt idx="128">
                  <c:v>4.V.21</c:v>
                </c:pt>
                <c:pt idx="129">
                  <c:v>5.V.21</c:v>
                </c:pt>
                <c:pt idx="130">
                  <c:v>6.V.21</c:v>
                </c:pt>
                <c:pt idx="131">
                  <c:v>7.V.21</c:v>
                </c:pt>
                <c:pt idx="132">
                  <c:v>8.V.21</c:v>
                </c:pt>
                <c:pt idx="133">
                  <c:v>9.V.21</c:v>
                </c:pt>
                <c:pt idx="134">
                  <c:v>10.V.21</c:v>
                </c:pt>
                <c:pt idx="135">
                  <c:v>11.V.21</c:v>
                </c:pt>
                <c:pt idx="136">
                  <c:v>12.V.21</c:v>
                </c:pt>
                <c:pt idx="137">
                  <c:v>13.V.21</c:v>
                </c:pt>
                <c:pt idx="138">
                  <c:v>14.V.21</c:v>
                </c:pt>
                <c:pt idx="139">
                  <c:v>15.V.21</c:v>
                </c:pt>
                <c:pt idx="140">
                  <c:v>16.V.21</c:v>
                </c:pt>
                <c:pt idx="141">
                  <c:v>17.V.21</c:v>
                </c:pt>
                <c:pt idx="142">
                  <c:v>18.V.21</c:v>
                </c:pt>
                <c:pt idx="143">
                  <c:v>19.V.21</c:v>
                </c:pt>
                <c:pt idx="144">
                  <c:v>20.V.21</c:v>
                </c:pt>
                <c:pt idx="145">
                  <c:v>21.V.21</c:v>
                </c:pt>
                <c:pt idx="146">
                  <c:v>22.V.21</c:v>
                </c:pt>
                <c:pt idx="147">
                  <c:v>23.V.21</c:v>
                </c:pt>
                <c:pt idx="148">
                  <c:v>24.V.21</c:v>
                </c:pt>
                <c:pt idx="149">
                  <c:v>25.V.21</c:v>
                </c:pt>
                <c:pt idx="150">
                  <c:v>26.V.21</c:v>
                </c:pt>
                <c:pt idx="151">
                  <c:v>27.V.21</c:v>
                </c:pt>
                <c:pt idx="152">
                  <c:v>28.V.21</c:v>
                </c:pt>
                <c:pt idx="153">
                  <c:v>29.V.21</c:v>
                </c:pt>
                <c:pt idx="154">
                  <c:v>30.V.21</c:v>
                </c:pt>
                <c:pt idx="155">
                  <c:v>31.V.21</c:v>
                </c:pt>
                <c:pt idx="156">
                  <c:v>1.VI.21</c:v>
                </c:pt>
                <c:pt idx="157">
                  <c:v>2.VI.21</c:v>
                </c:pt>
                <c:pt idx="158">
                  <c:v>3.VI.21</c:v>
                </c:pt>
                <c:pt idx="159">
                  <c:v>4.VI.21</c:v>
                </c:pt>
                <c:pt idx="160">
                  <c:v>5.VI.21</c:v>
                </c:pt>
                <c:pt idx="161">
                  <c:v>6.VI.21</c:v>
                </c:pt>
                <c:pt idx="162">
                  <c:v>7.VI.21</c:v>
                </c:pt>
                <c:pt idx="163">
                  <c:v>8.VI.21</c:v>
                </c:pt>
                <c:pt idx="164">
                  <c:v>9.VI.21</c:v>
                </c:pt>
                <c:pt idx="165">
                  <c:v>10.VI.21</c:v>
                </c:pt>
                <c:pt idx="166">
                  <c:v>11.VI.21</c:v>
                </c:pt>
                <c:pt idx="167">
                  <c:v>12.VI.21</c:v>
                </c:pt>
                <c:pt idx="168">
                  <c:v>13.VI.21</c:v>
                </c:pt>
                <c:pt idx="169">
                  <c:v>14.VI.21</c:v>
                </c:pt>
                <c:pt idx="170">
                  <c:v>15.VI.21</c:v>
                </c:pt>
                <c:pt idx="171">
                  <c:v>16.VI.21</c:v>
                </c:pt>
                <c:pt idx="172">
                  <c:v>17.VI.21</c:v>
                </c:pt>
                <c:pt idx="173">
                  <c:v>18.VI.21</c:v>
                </c:pt>
                <c:pt idx="174">
                  <c:v>19.VI.21</c:v>
                </c:pt>
                <c:pt idx="175">
                  <c:v>20.VI.21</c:v>
                </c:pt>
                <c:pt idx="176">
                  <c:v>21.VI.21</c:v>
                </c:pt>
                <c:pt idx="177">
                  <c:v>22.VI.21</c:v>
                </c:pt>
                <c:pt idx="178">
                  <c:v>23.VI.21</c:v>
                </c:pt>
                <c:pt idx="179">
                  <c:v>24.VI.21</c:v>
                </c:pt>
                <c:pt idx="180">
                  <c:v>25.VI.21</c:v>
                </c:pt>
                <c:pt idx="181">
                  <c:v>26.VI.21</c:v>
                </c:pt>
                <c:pt idx="182">
                  <c:v>27.VI.21</c:v>
                </c:pt>
                <c:pt idx="183">
                  <c:v>28.VI.21</c:v>
                </c:pt>
                <c:pt idx="184">
                  <c:v>29.VI.21</c:v>
                </c:pt>
                <c:pt idx="185">
                  <c:v>30.VI.21</c:v>
                </c:pt>
                <c:pt idx="186">
                  <c:v>1.VII.21</c:v>
                </c:pt>
                <c:pt idx="187">
                  <c:v>2.VII.21</c:v>
                </c:pt>
                <c:pt idx="188">
                  <c:v>3.VII.21</c:v>
                </c:pt>
                <c:pt idx="189">
                  <c:v>4.VII.21</c:v>
                </c:pt>
                <c:pt idx="190">
                  <c:v>5.VII.21</c:v>
                </c:pt>
                <c:pt idx="191">
                  <c:v>6.VII.21</c:v>
                </c:pt>
                <c:pt idx="192">
                  <c:v>7.VII.21</c:v>
                </c:pt>
                <c:pt idx="193">
                  <c:v>8.VII.21</c:v>
                </c:pt>
                <c:pt idx="194">
                  <c:v>9.VII.21</c:v>
                </c:pt>
                <c:pt idx="195">
                  <c:v>10.VII.21</c:v>
                </c:pt>
                <c:pt idx="196">
                  <c:v>11.VII.21</c:v>
                </c:pt>
                <c:pt idx="197">
                  <c:v>12.VII.21</c:v>
                </c:pt>
                <c:pt idx="198">
                  <c:v>13.VII.21</c:v>
                </c:pt>
                <c:pt idx="199">
                  <c:v>14.VII.21</c:v>
                </c:pt>
                <c:pt idx="200">
                  <c:v>15.VII.21</c:v>
                </c:pt>
                <c:pt idx="201">
                  <c:v>16.VII.21</c:v>
                </c:pt>
                <c:pt idx="202">
                  <c:v>17.VII.21</c:v>
                </c:pt>
                <c:pt idx="203">
                  <c:v>18.VII.21</c:v>
                </c:pt>
                <c:pt idx="204">
                  <c:v>19.VII.21</c:v>
                </c:pt>
                <c:pt idx="205">
                  <c:v>20.VII.21</c:v>
                </c:pt>
                <c:pt idx="206">
                  <c:v>21.VII.21</c:v>
                </c:pt>
                <c:pt idx="207">
                  <c:v>22.VII.21</c:v>
                </c:pt>
                <c:pt idx="208">
                  <c:v>23.VII.21</c:v>
                </c:pt>
                <c:pt idx="209">
                  <c:v>24.VII.21</c:v>
                </c:pt>
                <c:pt idx="210">
                  <c:v>25.VII.21</c:v>
                </c:pt>
                <c:pt idx="211">
                  <c:v>26.VII.21</c:v>
                </c:pt>
                <c:pt idx="212">
                  <c:v>27.VII.21</c:v>
                </c:pt>
                <c:pt idx="213">
                  <c:v>28.VII.21</c:v>
                </c:pt>
                <c:pt idx="214">
                  <c:v>29.VII.21</c:v>
                </c:pt>
                <c:pt idx="215">
                  <c:v>30.VII.21</c:v>
                </c:pt>
                <c:pt idx="216">
                  <c:v>31.VII.21</c:v>
                </c:pt>
                <c:pt idx="217">
                  <c:v>1.VIII.21</c:v>
                </c:pt>
                <c:pt idx="218">
                  <c:v>2.VIII.21</c:v>
                </c:pt>
                <c:pt idx="219">
                  <c:v>3.VIII.21</c:v>
                </c:pt>
                <c:pt idx="220">
                  <c:v>4.VIII.21</c:v>
                </c:pt>
                <c:pt idx="221">
                  <c:v>5.VIII.21</c:v>
                </c:pt>
                <c:pt idx="222">
                  <c:v>6.VIII.21</c:v>
                </c:pt>
                <c:pt idx="223">
                  <c:v>7.VIII.21</c:v>
                </c:pt>
                <c:pt idx="224">
                  <c:v>8.VIII.21</c:v>
                </c:pt>
                <c:pt idx="225">
                  <c:v>9.VIII.21</c:v>
                </c:pt>
                <c:pt idx="226">
                  <c:v>10.VIII.21</c:v>
                </c:pt>
                <c:pt idx="227">
                  <c:v>11.VIII.21</c:v>
                </c:pt>
                <c:pt idx="228">
                  <c:v>12.VIII.21</c:v>
                </c:pt>
                <c:pt idx="229">
                  <c:v>13.VIII.21</c:v>
                </c:pt>
                <c:pt idx="230">
                  <c:v>14.VIII.21</c:v>
                </c:pt>
                <c:pt idx="231">
                  <c:v>15.VIII.21</c:v>
                </c:pt>
                <c:pt idx="232">
                  <c:v>16.VIII.21</c:v>
                </c:pt>
                <c:pt idx="233">
                  <c:v>17.VIII.21</c:v>
                </c:pt>
                <c:pt idx="234">
                  <c:v>18.VIII.21</c:v>
                </c:pt>
                <c:pt idx="235">
                  <c:v>19.VIII.21</c:v>
                </c:pt>
                <c:pt idx="236">
                  <c:v>20.VIII.21</c:v>
                </c:pt>
                <c:pt idx="237">
                  <c:v>21.VIII.21</c:v>
                </c:pt>
                <c:pt idx="238">
                  <c:v>22.VIII.21</c:v>
                </c:pt>
                <c:pt idx="239">
                  <c:v>23.VIII.21</c:v>
                </c:pt>
                <c:pt idx="240">
                  <c:v>24.VIII.21</c:v>
                </c:pt>
                <c:pt idx="241">
                  <c:v>25.VIII.21</c:v>
                </c:pt>
                <c:pt idx="242">
                  <c:v>26.VIII.21</c:v>
                </c:pt>
                <c:pt idx="243">
                  <c:v>27.VIII.21</c:v>
                </c:pt>
                <c:pt idx="244">
                  <c:v>28.VIII.21</c:v>
                </c:pt>
                <c:pt idx="245">
                  <c:v>29.VIII.21</c:v>
                </c:pt>
                <c:pt idx="246">
                  <c:v>30.VIII.21</c:v>
                </c:pt>
                <c:pt idx="247">
                  <c:v>31.VIII.21</c:v>
                </c:pt>
                <c:pt idx="248">
                  <c:v>1.IX.21</c:v>
                </c:pt>
                <c:pt idx="249">
                  <c:v>2.IX.21</c:v>
                </c:pt>
                <c:pt idx="250">
                  <c:v>3.IX.21</c:v>
                </c:pt>
                <c:pt idx="251">
                  <c:v>4.IX.21</c:v>
                </c:pt>
                <c:pt idx="252">
                  <c:v>5.IX.21</c:v>
                </c:pt>
                <c:pt idx="253">
                  <c:v>6.IX.21</c:v>
                </c:pt>
                <c:pt idx="254">
                  <c:v>7.IX.21</c:v>
                </c:pt>
                <c:pt idx="255">
                  <c:v>8.IX.21</c:v>
                </c:pt>
                <c:pt idx="256">
                  <c:v>9.IX.21</c:v>
                </c:pt>
                <c:pt idx="257">
                  <c:v>10.IX.21</c:v>
                </c:pt>
                <c:pt idx="258">
                  <c:v>11.IX.21</c:v>
                </c:pt>
                <c:pt idx="259">
                  <c:v>12.IX.21</c:v>
                </c:pt>
                <c:pt idx="260">
                  <c:v>13.IX.21</c:v>
                </c:pt>
                <c:pt idx="261">
                  <c:v>14.IX.21</c:v>
                </c:pt>
                <c:pt idx="262">
                  <c:v>15.IX.21</c:v>
                </c:pt>
                <c:pt idx="263">
                  <c:v>16.IX.21</c:v>
                </c:pt>
                <c:pt idx="264">
                  <c:v>17.IX.21</c:v>
                </c:pt>
                <c:pt idx="265">
                  <c:v>18.IX.21</c:v>
                </c:pt>
                <c:pt idx="266">
                  <c:v>19.IX.21</c:v>
                </c:pt>
                <c:pt idx="267">
                  <c:v>20.IX.21</c:v>
                </c:pt>
                <c:pt idx="268">
                  <c:v>21.IX.21</c:v>
                </c:pt>
                <c:pt idx="269">
                  <c:v>22.IX.21</c:v>
                </c:pt>
                <c:pt idx="270">
                  <c:v>23.IX.21</c:v>
                </c:pt>
                <c:pt idx="271">
                  <c:v>24.IX.21</c:v>
                </c:pt>
                <c:pt idx="272">
                  <c:v>25.IX.21</c:v>
                </c:pt>
                <c:pt idx="273">
                  <c:v>26.IX.21</c:v>
                </c:pt>
                <c:pt idx="274">
                  <c:v>27.IX.21</c:v>
                </c:pt>
                <c:pt idx="275">
                  <c:v>28.IX.21</c:v>
                </c:pt>
                <c:pt idx="276">
                  <c:v>29.IX.21</c:v>
                </c:pt>
                <c:pt idx="277">
                  <c:v>30.IX.21</c:v>
                </c:pt>
                <c:pt idx="278">
                  <c:v>1.X.21</c:v>
                </c:pt>
                <c:pt idx="279">
                  <c:v>2.X.21</c:v>
                </c:pt>
                <c:pt idx="280">
                  <c:v>3.X.21</c:v>
                </c:pt>
                <c:pt idx="281">
                  <c:v>4.X.21</c:v>
                </c:pt>
                <c:pt idx="282">
                  <c:v>5.X.21</c:v>
                </c:pt>
                <c:pt idx="283">
                  <c:v>6.X.21</c:v>
                </c:pt>
                <c:pt idx="284">
                  <c:v>7.X.21</c:v>
                </c:pt>
                <c:pt idx="285">
                  <c:v>8.X.21</c:v>
                </c:pt>
                <c:pt idx="286">
                  <c:v>9.X.21</c:v>
                </c:pt>
                <c:pt idx="287">
                  <c:v>10.X.21</c:v>
                </c:pt>
                <c:pt idx="288">
                  <c:v>11.X.21</c:v>
                </c:pt>
                <c:pt idx="289">
                  <c:v>12.X.21</c:v>
                </c:pt>
                <c:pt idx="290">
                  <c:v>13.X.21</c:v>
                </c:pt>
                <c:pt idx="291">
                  <c:v>14.X.21</c:v>
                </c:pt>
                <c:pt idx="292">
                  <c:v>15.X.21</c:v>
                </c:pt>
                <c:pt idx="293">
                  <c:v>16.X.21</c:v>
                </c:pt>
                <c:pt idx="294">
                  <c:v>17.X.21</c:v>
                </c:pt>
                <c:pt idx="295">
                  <c:v>18.X.21</c:v>
                </c:pt>
                <c:pt idx="296">
                  <c:v>19.X.21</c:v>
                </c:pt>
                <c:pt idx="297">
                  <c:v>20.X.21</c:v>
                </c:pt>
                <c:pt idx="298">
                  <c:v>21.X.21</c:v>
                </c:pt>
                <c:pt idx="299">
                  <c:v>22.X.21</c:v>
                </c:pt>
                <c:pt idx="300">
                  <c:v>23.X.21</c:v>
                </c:pt>
                <c:pt idx="301">
                  <c:v>24.X.21</c:v>
                </c:pt>
                <c:pt idx="302">
                  <c:v>25.X.21</c:v>
                </c:pt>
                <c:pt idx="303">
                  <c:v>26.X.21</c:v>
                </c:pt>
                <c:pt idx="304">
                  <c:v>27.X.21</c:v>
                </c:pt>
                <c:pt idx="305">
                  <c:v>28.X.21</c:v>
                </c:pt>
                <c:pt idx="306">
                  <c:v>29.X.21</c:v>
                </c:pt>
                <c:pt idx="307">
                  <c:v>30.X.21</c:v>
                </c:pt>
                <c:pt idx="308">
                  <c:v>31.X.21</c:v>
                </c:pt>
                <c:pt idx="309">
                  <c:v>1.XI.21</c:v>
                </c:pt>
                <c:pt idx="310">
                  <c:v>2.XI.21</c:v>
                </c:pt>
                <c:pt idx="311">
                  <c:v>3.XI.21</c:v>
                </c:pt>
                <c:pt idx="312">
                  <c:v>4.XI.21</c:v>
                </c:pt>
                <c:pt idx="313">
                  <c:v>5.XI.21</c:v>
                </c:pt>
                <c:pt idx="314">
                  <c:v>6.XI.21</c:v>
                </c:pt>
                <c:pt idx="315">
                  <c:v>7.XI.21</c:v>
                </c:pt>
                <c:pt idx="316">
                  <c:v>8.XI.21</c:v>
                </c:pt>
                <c:pt idx="317">
                  <c:v>9.XI.21</c:v>
                </c:pt>
                <c:pt idx="318">
                  <c:v>10.XI.21</c:v>
                </c:pt>
                <c:pt idx="319">
                  <c:v>11.XI.21</c:v>
                </c:pt>
                <c:pt idx="320">
                  <c:v>12.XI.21</c:v>
                </c:pt>
                <c:pt idx="321">
                  <c:v>13.XI.21</c:v>
                </c:pt>
                <c:pt idx="322">
                  <c:v>14.XI.21</c:v>
                </c:pt>
                <c:pt idx="323">
                  <c:v>15.XI.21</c:v>
                </c:pt>
                <c:pt idx="324">
                  <c:v>16.XI.21</c:v>
                </c:pt>
                <c:pt idx="325">
                  <c:v>17.XI.21</c:v>
                </c:pt>
                <c:pt idx="326">
                  <c:v>18.XI.21</c:v>
                </c:pt>
                <c:pt idx="327">
                  <c:v>19.XI.21</c:v>
                </c:pt>
                <c:pt idx="328">
                  <c:v>20.XI.21</c:v>
                </c:pt>
                <c:pt idx="329">
                  <c:v>21.XI.21</c:v>
                </c:pt>
                <c:pt idx="330">
                  <c:v>22.XI.21</c:v>
                </c:pt>
                <c:pt idx="331">
                  <c:v>23.XI.21</c:v>
                </c:pt>
                <c:pt idx="332">
                  <c:v>24.XI.21</c:v>
                </c:pt>
                <c:pt idx="333">
                  <c:v>25.XI.21</c:v>
                </c:pt>
                <c:pt idx="334">
                  <c:v>26.XI.21</c:v>
                </c:pt>
                <c:pt idx="335">
                  <c:v>27.XI.21</c:v>
                </c:pt>
                <c:pt idx="336">
                  <c:v>28.XI.21</c:v>
                </c:pt>
                <c:pt idx="337">
                  <c:v>29.XI.21</c:v>
                </c:pt>
                <c:pt idx="338">
                  <c:v>30.XI.21</c:v>
                </c:pt>
                <c:pt idx="339">
                  <c:v>1.XII.21</c:v>
                </c:pt>
                <c:pt idx="340">
                  <c:v>2.XII.21</c:v>
                </c:pt>
                <c:pt idx="341">
                  <c:v>3.XII.21</c:v>
                </c:pt>
                <c:pt idx="342">
                  <c:v>4.XII.21</c:v>
                </c:pt>
                <c:pt idx="343">
                  <c:v>5.XII.21</c:v>
                </c:pt>
                <c:pt idx="344">
                  <c:v>6.XII.21</c:v>
                </c:pt>
                <c:pt idx="345">
                  <c:v>7.XII.21</c:v>
                </c:pt>
                <c:pt idx="346">
                  <c:v>8.XII.21</c:v>
                </c:pt>
                <c:pt idx="347">
                  <c:v>9.XII.21</c:v>
                </c:pt>
                <c:pt idx="348">
                  <c:v>10.XII.21</c:v>
                </c:pt>
                <c:pt idx="349">
                  <c:v>11.XII.21</c:v>
                </c:pt>
                <c:pt idx="350">
                  <c:v>12.XII.21</c:v>
                </c:pt>
                <c:pt idx="351">
                  <c:v>13.XII.21</c:v>
                </c:pt>
                <c:pt idx="352">
                  <c:v>14.XII.21</c:v>
                </c:pt>
                <c:pt idx="353">
                  <c:v>15.XII.21</c:v>
                </c:pt>
                <c:pt idx="354">
                  <c:v>16.XII.21</c:v>
                </c:pt>
                <c:pt idx="355">
                  <c:v>17.XII.21</c:v>
                </c:pt>
                <c:pt idx="356">
                  <c:v>18.XII.21</c:v>
                </c:pt>
                <c:pt idx="357">
                  <c:v>19.XII.21</c:v>
                </c:pt>
                <c:pt idx="358">
                  <c:v>20.XII.21</c:v>
                </c:pt>
                <c:pt idx="359">
                  <c:v>21.XII.21</c:v>
                </c:pt>
                <c:pt idx="360">
                  <c:v>22.XII.21</c:v>
                </c:pt>
                <c:pt idx="361">
                  <c:v>23.XII.21</c:v>
                </c:pt>
                <c:pt idx="362">
                  <c:v>24.XII.21</c:v>
                </c:pt>
                <c:pt idx="363">
                  <c:v>27.XII.21</c:v>
                </c:pt>
                <c:pt idx="364">
                  <c:v>28.XII.21</c:v>
                </c:pt>
                <c:pt idx="365">
                  <c:v>29.XII.21</c:v>
                </c:pt>
                <c:pt idx="366">
                  <c:v>30.XII.21</c:v>
                </c:pt>
                <c:pt idx="367">
                  <c:v>31.XII.21</c:v>
                </c:pt>
                <c:pt idx="368">
                  <c:v>2.I.22</c:v>
                </c:pt>
                <c:pt idx="369">
                  <c:v>3.I.22</c:v>
                </c:pt>
                <c:pt idx="370">
                  <c:v>4.I.22</c:v>
                </c:pt>
                <c:pt idx="371">
                  <c:v>5.I.22</c:v>
                </c:pt>
                <c:pt idx="372">
                  <c:v>6.I.22</c:v>
                </c:pt>
                <c:pt idx="373">
                  <c:v>7.I.22</c:v>
                </c:pt>
                <c:pt idx="374">
                  <c:v>8.I.22</c:v>
                </c:pt>
                <c:pt idx="375">
                  <c:v>9.I.22</c:v>
                </c:pt>
                <c:pt idx="376">
                  <c:v>10.I.22</c:v>
                </c:pt>
                <c:pt idx="377">
                  <c:v>11.I.22</c:v>
                </c:pt>
                <c:pt idx="378">
                  <c:v>12.I.22</c:v>
                </c:pt>
                <c:pt idx="379">
                  <c:v>13.I.22</c:v>
                </c:pt>
                <c:pt idx="380">
                  <c:v>14.I.22</c:v>
                </c:pt>
                <c:pt idx="381">
                  <c:v>15.I.22</c:v>
                </c:pt>
                <c:pt idx="382">
                  <c:v>16.I.22</c:v>
                </c:pt>
                <c:pt idx="383">
                  <c:v>17.I.22</c:v>
                </c:pt>
                <c:pt idx="384">
                  <c:v>18.I.22</c:v>
                </c:pt>
                <c:pt idx="385">
                  <c:v>19.I.22</c:v>
                </c:pt>
                <c:pt idx="386">
                  <c:v>20.I.22</c:v>
                </c:pt>
                <c:pt idx="387">
                  <c:v>21.I.22</c:v>
                </c:pt>
                <c:pt idx="388">
                  <c:v>22.I.22</c:v>
                </c:pt>
                <c:pt idx="389">
                  <c:v>23.I.22</c:v>
                </c:pt>
                <c:pt idx="390">
                  <c:v>24.I.22</c:v>
                </c:pt>
                <c:pt idx="391">
                  <c:v>25.I.22</c:v>
                </c:pt>
                <c:pt idx="392">
                  <c:v>26.I.22</c:v>
                </c:pt>
                <c:pt idx="393">
                  <c:v>27.I.22</c:v>
                </c:pt>
                <c:pt idx="394">
                  <c:v>28.I.22</c:v>
                </c:pt>
                <c:pt idx="395">
                  <c:v>29.I.22</c:v>
                </c:pt>
                <c:pt idx="396">
                  <c:v>30.I.22</c:v>
                </c:pt>
                <c:pt idx="397">
                  <c:v>31.I.22</c:v>
                </c:pt>
                <c:pt idx="398">
                  <c:v>1.II.22</c:v>
                </c:pt>
                <c:pt idx="399">
                  <c:v>2.II.22</c:v>
                </c:pt>
                <c:pt idx="400">
                  <c:v>3.II.22</c:v>
                </c:pt>
                <c:pt idx="401">
                  <c:v>4.II.22</c:v>
                </c:pt>
                <c:pt idx="402">
                  <c:v>5.II.22</c:v>
                </c:pt>
                <c:pt idx="403">
                  <c:v>6.II.22</c:v>
                </c:pt>
                <c:pt idx="404">
                  <c:v>7.II.22</c:v>
                </c:pt>
                <c:pt idx="405">
                  <c:v>8.II.22</c:v>
                </c:pt>
                <c:pt idx="406">
                  <c:v>9.II.22</c:v>
                </c:pt>
                <c:pt idx="407">
                  <c:v>10.II.22</c:v>
                </c:pt>
                <c:pt idx="408">
                  <c:v>11.II.22</c:v>
                </c:pt>
                <c:pt idx="409">
                  <c:v>12.II.22</c:v>
                </c:pt>
                <c:pt idx="410">
                  <c:v>14.II.22</c:v>
                </c:pt>
                <c:pt idx="411">
                  <c:v>15.II.22</c:v>
                </c:pt>
                <c:pt idx="412">
                  <c:v>16.II.22</c:v>
                </c:pt>
                <c:pt idx="413">
                  <c:v>17.II.22</c:v>
                </c:pt>
                <c:pt idx="414">
                  <c:v>18.II.22</c:v>
                </c:pt>
                <c:pt idx="415">
                  <c:v>19.II.22</c:v>
                </c:pt>
                <c:pt idx="416">
                  <c:v>21.II.22</c:v>
                </c:pt>
                <c:pt idx="417">
                  <c:v>22.II.22</c:v>
                </c:pt>
                <c:pt idx="418">
                  <c:v>23.II.22</c:v>
                </c:pt>
                <c:pt idx="419">
                  <c:v>24.II.22</c:v>
                </c:pt>
                <c:pt idx="420">
                  <c:v>25.II.22</c:v>
                </c:pt>
                <c:pt idx="421">
                  <c:v>28.II.22</c:v>
                </c:pt>
                <c:pt idx="422">
                  <c:v>1.III.22</c:v>
                </c:pt>
                <c:pt idx="423">
                  <c:v>2.III.22</c:v>
                </c:pt>
                <c:pt idx="424">
                  <c:v>3.III.22</c:v>
                </c:pt>
                <c:pt idx="425">
                  <c:v>4.III.22</c:v>
                </c:pt>
                <c:pt idx="426">
                  <c:v>5.III.22</c:v>
                </c:pt>
                <c:pt idx="427">
                  <c:v>7.III.22</c:v>
                </c:pt>
                <c:pt idx="428">
                  <c:v>8.III.22</c:v>
                </c:pt>
                <c:pt idx="429">
                  <c:v>9.III.22</c:v>
                </c:pt>
                <c:pt idx="430">
                  <c:v>10.III.22</c:v>
                </c:pt>
                <c:pt idx="431">
                  <c:v>11.III.22</c:v>
                </c:pt>
                <c:pt idx="432">
                  <c:v>12.III.22</c:v>
                </c:pt>
                <c:pt idx="433">
                  <c:v>14.III.22</c:v>
                </c:pt>
                <c:pt idx="434">
                  <c:v>15.III.22</c:v>
                </c:pt>
                <c:pt idx="435">
                  <c:v>16.III.22</c:v>
                </c:pt>
                <c:pt idx="436">
                  <c:v>17.III.22</c:v>
                </c:pt>
                <c:pt idx="437">
                  <c:v>18.III.22</c:v>
                </c:pt>
                <c:pt idx="438">
                  <c:v>21.III.22</c:v>
                </c:pt>
                <c:pt idx="439">
                  <c:v>22.III.22</c:v>
                </c:pt>
                <c:pt idx="440">
                  <c:v>23.III.22</c:v>
                </c:pt>
                <c:pt idx="441">
                  <c:v>24.III.22</c:v>
                </c:pt>
                <c:pt idx="442">
                  <c:v>25.III.22</c:v>
                </c:pt>
                <c:pt idx="443">
                  <c:v>26.III.22</c:v>
                </c:pt>
                <c:pt idx="444">
                  <c:v>28.III.22</c:v>
                </c:pt>
                <c:pt idx="445">
                  <c:v>29.III.22</c:v>
                </c:pt>
                <c:pt idx="446">
                  <c:v>30.III.22</c:v>
                </c:pt>
                <c:pt idx="447">
                  <c:v>31.III.22</c:v>
                </c:pt>
                <c:pt idx="448">
                  <c:v>1.IV.22</c:v>
                </c:pt>
              </c:strCache>
            </c:strRef>
          </c:cat>
          <c:val>
            <c:numRef>
              <c:f>List1!$I$3:$QO$3</c:f>
              <c:numCache>
                <c:formatCode>General</c:formatCode>
                <c:ptCount val="449"/>
                <c:pt idx="0">
                  <c:v>409</c:v>
                </c:pt>
                <c:pt idx="1">
                  <c:v>1122</c:v>
                </c:pt>
                <c:pt idx="2">
                  <c:v>2231</c:v>
                </c:pt>
                <c:pt idx="3">
                  <c:v>3367</c:v>
                </c:pt>
                <c:pt idx="4">
                  <c:v>3747</c:v>
                </c:pt>
                <c:pt idx="5">
                  <c:v>3865</c:v>
                </c:pt>
                <c:pt idx="6">
                  <c:v>4346</c:v>
                </c:pt>
                <c:pt idx="7">
                  <c:v>4664</c:v>
                </c:pt>
                <c:pt idx="8">
                  <c:v>6009</c:v>
                </c:pt>
                <c:pt idx="9">
                  <c:v>7652</c:v>
                </c:pt>
                <c:pt idx="10">
                  <c:v>9664</c:v>
                </c:pt>
                <c:pt idx="11">
                  <c:v>12219</c:v>
                </c:pt>
                <c:pt idx="12">
                  <c:v>15350</c:v>
                </c:pt>
                <c:pt idx="13">
                  <c:v>15796</c:v>
                </c:pt>
                <c:pt idx="14">
                  <c:v>16152</c:v>
                </c:pt>
                <c:pt idx="15">
                  <c:v>18950</c:v>
                </c:pt>
                <c:pt idx="16">
                  <c:v>22140</c:v>
                </c:pt>
                <c:pt idx="17">
                  <c:v>25008</c:v>
                </c:pt>
                <c:pt idx="18">
                  <c:v>28198</c:v>
                </c:pt>
                <c:pt idx="19">
                  <c:v>30980</c:v>
                </c:pt>
                <c:pt idx="20">
                  <c:v>31361</c:v>
                </c:pt>
                <c:pt idx="21">
                  <c:v>31588</c:v>
                </c:pt>
                <c:pt idx="22">
                  <c:v>33542</c:v>
                </c:pt>
                <c:pt idx="23">
                  <c:v>35230</c:v>
                </c:pt>
                <c:pt idx="24">
                  <c:v>36879</c:v>
                </c:pt>
                <c:pt idx="25">
                  <c:v>38414</c:v>
                </c:pt>
                <c:pt idx="26">
                  <c:v>39724</c:v>
                </c:pt>
                <c:pt idx="27">
                  <c:v>39880</c:v>
                </c:pt>
                <c:pt idx="28">
                  <c:v>39989</c:v>
                </c:pt>
                <c:pt idx="29">
                  <c:v>40634</c:v>
                </c:pt>
                <c:pt idx="30">
                  <c:v>41408</c:v>
                </c:pt>
                <c:pt idx="31">
                  <c:v>42061</c:v>
                </c:pt>
                <c:pt idx="32">
                  <c:v>42669</c:v>
                </c:pt>
                <c:pt idx="33">
                  <c:v>43233</c:v>
                </c:pt>
                <c:pt idx="34">
                  <c:v>43255</c:v>
                </c:pt>
                <c:pt idx="35">
                  <c:v>43273</c:v>
                </c:pt>
                <c:pt idx="36">
                  <c:v>43631</c:v>
                </c:pt>
                <c:pt idx="37">
                  <c:v>43973</c:v>
                </c:pt>
                <c:pt idx="38">
                  <c:v>44334</c:v>
                </c:pt>
                <c:pt idx="39">
                  <c:v>44664</c:v>
                </c:pt>
                <c:pt idx="40">
                  <c:v>45082</c:v>
                </c:pt>
                <c:pt idx="41">
                  <c:v>45104</c:v>
                </c:pt>
                <c:pt idx="42">
                  <c:v>45125</c:v>
                </c:pt>
                <c:pt idx="43">
                  <c:v>45394</c:v>
                </c:pt>
                <c:pt idx="44">
                  <c:v>45716</c:v>
                </c:pt>
                <c:pt idx="45">
                  <c:v>46118</c:v>
                </c:pt>
                <c:pt idx="46">
                  <c:v>46590</c:v>
                </c:pt>
                <c:pt idx="47">
                  <c:v>47122</c:v>
                </c:pt>
                <c:pt idx="48">
                  <c:v>47296</c:v>
                </c:pt>
                <c:pt idx="49">
                  <c:v>47350</c:v>
                </c:pt>
                <c:pt idx="50">
                  <c:v>47901</c:v>
                </c:pt>
                <c:pt idx="51">
                  <c:v>48389</c:v>
                </c:pt>
                <c:pt idx="52">
                  <c:v>48959</c:v>
                </c:pt>
                <c:pt idx="53">
                  <c:v>49628</c:v>
                </c:pt>
                <c:pt idx="54">
                  <c:v>50385</c:v>
                </c:pt>
                <c:pt idx="55">
                  <c:v>50515</c:v>
                </c:pt>
                <c:pt idx="56">
                  <c:v>50574</c:v>
                </c:pt>
                <c:pt idx="57">
                  <c:v>51171</c:v>
                </c:pt>
                <c:pt idx="58">
                  <c:v>51986</c:v>
                </c:pt>
                <c:pt idx="59">
                  <c:v>52810</c:v>
                </c:pt>
                <c:pt idx="60">
                  <c:v>54036</c:v>
                </c:pt>
                <c:pt idx="61">
                  <c:v>55026</c:v>
                </c:pt>
                <c:pt idx="62">
                  <c:v>55101</c:v>
                </c:pt>
                <c:pt idx="63">
                  <c:v>55149</c:v>
                </c:pt>
                <c:pt idx="64">
                  <c:v>56037</c:v>
                </c:pt>
                <c:pt idx="65">
                  <c:v>56989</c:v>
                </c:pt>
                <c:pt idx="66">
                  <c:v>57985</c:v>
                </c:pt>
                <c:pt idx="67">
                  <c:v>58895</c:v>
                </c:pt>
                <c:pt idx="68">
                  <c:v>60083</c:v>
                </c:pt>
                <c:pt idx="69">
                  <c:v>60333</c:v>
                </c:pt>
                <c:pt idx="70">
                  <c:v>60524</c:v>
                </c:pt>
                <c:pt idx="71">
                  <c:v>61302</c:v>
                </c:pt>
                <c:pt idx="72">
                  <c:v>62229</c:v>
                </c:pt>
                <c:pt idx="73">
                  <c:v>63177</c:v>
                </c:pt>
                <c:pt idx="74">
                  <c:v>64504</c:v>
                </c:pt>
                <c:pt idx="75">
                  <c:v>65609</c:v>
                </c:pt>
                <c:pt idx="76">
                  <c:v>65845</c:v>
                </c:pt>
                <c:pt idx="77">
                  <c:v>66088</c:v>
                </c:pt>
                <c:pt idx="78">
                  <c:v>66791</c:v>
                </c:pt>
                <c:pt idx="79">
                  <c:v>67832</c:v>
                </c:pt>
                <c:pt idx="80">
                  <c:v>68853</c:v>
                </c:pt>
                <c:pt idx="81">
                  <c:v>69748</c:v>
                </c:pt>
                <c:pt idx="82">
                  <c:v>70723</c:v>
                </c:pt>
                <c:pt idx="83">
                  <c:v>71083</c:v>
                </c:pt>
                <c:pt idx="84">
                  <c:v>71255</c:v>
                </c:pt>
                <c:pt idx="85">
                  <c:v>71787</c:v>
                </c:pt>
                <c:pt idx="86">
                  <c:v>72337</c:v>
                </c:pt>
                <c:pt idx="87">
                  <c:v>72843</c:v>
                </c:pt>
                <c:pt idx="88">
                  <c:v>73401</c:v>
                </c:pt>
                <c:pt idx="89">
                  <c:v>73982</c:v>
                </c:pt>
                <c:pt idx="90">
                  <c:v>74133</c:v>
                </c:pt>
                <c:pt idx="91">
                  <c:v>74300</c:v>
                </c:pt>
                <c:pt idx="92">
                  <c:v>74648</c:v>
                </c:pt>
                <c:pt idx="93">
                  <c:v>75095</c:v>
                </c:pt>
                <c:pt idx="94">
                  <c:v>75561</c:v>
                </c:pt>
                <c:pt idx="95">
                  <c:v>76015</c:v>
                </c:pt>
                <c:pt idx="96">
                  <c:v>76119</c:v>
                </c:pt>
                <c:pt idx="97">
                  <c:v>76161</c:v>
                </c:pt>
                <c:pt idx="98">
                  <c:v>76210</c:v>
                </c:pt>
                <c:pt idx="99">
                  <c:v>76246</c:v>
                </c:pt>
                <c:pt idx="100">
                  <c:v>76491</c:v>
                </c:pt>
                <c:pt idx="101">
                  <c:v>76808</c:v>
                </c:pt>
                <c:pt idx="102">
                  <c:v>77346</c:v>
                </c:pt>
                <c:pt idx="103">
                  <c:v>77920</c:v>
                </c:pt>
                <c:pt idx="104">
                  <c:v>78079</c:v>
                </c:pt>
                <c:pt idx="105">
                  <c:v>78180</c:v>
                </c:pt>
                <c:pt idx="106">
                  <c:v>78607</c:v>
                </c:pt>
                <c:pt idx="107">
                  <c:v>78987</c:v>
                </c:pt>
                <c:pt idx="108">
                  <c:v>79441</c:v>
                </c:pt>
                <c:pt idx="109">
                  <c:v>80101</c:v>
                </c:pt>
                <c:pt idx="110">
                  <c:v>80827</c:v>
                </c:pt>
                <c:pt idx="111">
                  <c:v>81031</c:v>
                </c:pt>
                <c:pt idx="112">
                  <c:v>81223</c:v>
                </c:pt>
                <c:pt idx="113">
                  <c:v>81745</c:v>
                </c:pt>
                <c:pt idx="114">
                  <c:v>82248</c:v>
                </c:pt>
                <c:pt idx="115">
                  <c:v>82906</c:v>
                </c:pt>
                <c:pt idx="116">
                  <c:v>83631</c:v>
                </c:pt>
                <c:pt idx="117">
                  <c:v>84342</c:v>
                </c:pt>
                <c:pt idx="118">
                  <c:v>84542</c:v>
                </c:pt>
                <c:pt idx="119">
                  <c:v>84730</c:v>
                </c:pt>
                <c:pt idx="120">
                  <c:v>85334</c:v>
                </c:pt>
                <c:pt idx="121">
                  <c:v>85881</c:v>
                </c:pt>
                <c:pt idx="122">
                  <c:v>86583</c:v>
                </c:pt>
                <c:pt idx="123">
                  <c:v>87339</c:v>
                </c:pt>
                <c:pt idx="124">
                  <c:v>87986</c:v>
                </c:pt>
                <c:pt idx="125">
                  <c:v>88140</c:v>
                </c:pt>
                <c:pt idx="126">
                  <c:v>88293</c:v>
                </c:pt>
                <c:pt idx="127">
                  <c:v>88800</c:v>
                </c:pt>
                <c:pt idx="128">
                  <c:v>89322</c:v>
                </c:pt>
                <c:pt idx="129">
                  <c:v>89847</c:v>
                </c:pt>
                <c:pt idx="130">
                  <c:v>90395</c:v>
                </c:pt>
                <c:pt idx="131">
                  <c:v>90966</c:v>
                </c:pt>
                <c:pt idx="132">
                  <c:v>91184</c:v>
                </c:pt>
                <c:pt idx="133">
                  <c:v>91291</c:v>
                </c:pt>
                <c:pt idx="134">
                  <c:v>91688</c:v>
                </c:pt>
                <c:pt idx="135">
                  <c:v>92167</c:v>
                </c:pt>
                <c:pt idx="136">
                  <c:v>92600</c:v>
                </c:pt>
                <c:pt idx="137">
                  <c:v>93035</c:v>
                </c:pt>
                <c:pt idx="138">
                  <c:v>93402</c:v>
                </c:pt>
                <c:pt idx="139">
                  <c:v>93564</c:v>
                </c:pt>
                <c:pt idx="140">
                  <c:v>93668</c:v>
                </c:pt>
                <c:pt idx="141">
                  <c:v>93984</c:v>
                </c:pt>
                <c:pt idx="142">
                  <c:v>94357</c:v>
                </c:pt>
                <c:pt idx="143">
                  <c:v>94718</c:v>
                </c:pt>
                <c:pt idx="144">
                  <c:v>95110</c:v>
                </c:pt>
                <c:pt idx="145">
                  <c:v>95475</c:v>
                </c:pt>
                <c:pt idx="146">
                  <c:v>95620</c:v>
                </c:pt>
                <c:pt idx="147">
                  <c:v>95718</c:v>
                </c:pt>
                <c:pt idx="148">
                  <c:v>95933</c:v>
                </c:pt>
                <c:pt idx="149">
                  <c:v>96172</c:v>
                </c:pt>
                <c:pt idx="150">
                  <c:v>96522</c:v>
                </c:pt>
                <c:pt idx="151">
                  <c:v>96849</c:v>
                </c:pt>
                <c:pt idx="152">
                  <c:v>97134</c:v>
                </c:pt>
                <c:pt idx="153">
                  <c:v>97277</c:v>
                </c:pt>
                <c:pt idx="154">
                  <c:v>97366</c:v>
                </c:pt>
                <c:pt idx="155">
                  <c:v>97644</c:v>
                </c:pt>
                <c:pt idx="156">
                  <c:v>97914</c:v>
                </c:pt>
                <c:pt idx="157">
                  <c:v>98258</c:v>
                </c:pt>
                <c:pt idx="158">
                  <c:v>98611</c:v>
                </c:pt>
                <c:pt idx="159">
                  <c:v>98937</c:v>
                </c:pt>
                <c:pt idx="160">
                  <c:v>99073</c:v>
                </c:pt>
                <c:pt idx="161">
                  <c:v>99202</c:v>
                </c:pt>
                <c:pt idx="162">
                  <c:v>99540</c:v>
                </c:pt>
                <c:pt idx="163">
                  <c:v>99880</c:v>
                </c:pt>
                <c:pt idx="164">
                  <c:v>100230</c:v>
                </c:pt>
                <c:pt idx="165">
                  <c:v>100592</c:v>
                </c:pt>
                <c:pt idx="166">
                  <c:v>100892</c:v>
                </c:pt>
                <c:pt idx="167">
                  <c:v>101100</c:v>
                </c:pt>
                <c:pt idx="168">
                  <c:v>101217</c:v>
                </c:pt>
                <c:pt idx="169">
                  <c:v>101461</c:v>
                </c:pt>
                <c:pt idx="170">
                  <c:v>101735</c:v>
                </c:pt>
                <c:pt idx="171">
                  <c:v>101975</c:v>
                </c:pt>
                <c:pt idx="172">
                  <c:v>102245</c:v>
                </c:pt>
                <c:pt idx="173">
                  <c:v>102462</c:v>
                </c:pt>
                <c:pt idx="174">
                  <c:v>102580</c:v>
                </c:pt>
                <c:pt idx="175">
                  <c:v>102674</c:v>
                </c:pt>
                <c:pt idx="176">
                  <c:v>102850</c:v>
                </c:pt>
                <c:pt idx="177">
                  <c:v>103071</c:v>
                </c:pt>
                <c:pt idx="178">
                  <c:v>103258</c:v>
                </c:pt>
                <c:pt idx="179">
                  <c:v>103419</c:v>
                </c:pt>
                <c:pt idx="180">
                  <c:v>103605</c:v>
                </c:pt>
                <c:pt idx="181">
                  <c:v>103696</c:v>
                </c:pt>
                <c:pt idx="182">
                  <c:v>103764</c:v>
                </c:pt>
                <c:pt idx="183">
                  <c:v>103945</c:v>
                </c:pt>
                <c:pt idx="184">
                  <c:v>104113</c:v>
                </c:pt>
                <c:pt idx="185">
                  <c:v>104294</c:v>
                </c:pt>
                <c:pt idx="186">
                  <c:v>104435</c:v>
                </c:pt>
                <c:pt idx="187">
                  <c:v>104627</c:v>
                </c:pt>
                <c:pt idx="188">
                  <c:v>104662</c:v>
                </c:pt>
                <c:pt idx="189">
                  <c:v>104707</c:v>
                </c:pt>
                <c:pt idx="190">
                  <c:v>104756</c:v>
                </c:pt>
                <c:pt idx="191">
                  <c:v>104788</c:v>
                </c:pt>
                <c:pt idx="192">
                  <c:v>104953</c:v>
                </c:pt>
                <c:pt idx="193">
                  <c:v>105131</c:v>
                </c:pt>
                <c:pt idx="194">
                  <c:v>105304</c:v>
                </c:pt>
                <c:pt idx="195">
                  <c:v>105364</c:v>
                </c:pt>
                <c:pt idx="196">
                  <c:v>105413</c:v>
                </c:pt>
                <c:pt idx="197">
                  <c:v>105575</c:v>
                </c:pt>
                <c:pt idx="198">
                  <c:v>105760</c:v>
                </c:pt>
                <c:pt idx="199">
                  <c:v>105963</c:v>
                </c:pt>
                <c:pt idx="200">
                  <c:v>106154</c:v>
                </c:pt>
                <c:pt idx="201">
                  <c:v>106337</c:v>
                </c:pt>
                <c:pt idx="202">
                  <c:v>106387</c:v>
                </c:pt>
                <c:pt idx="203">
                  <c:v>106446</c:v>
                </c:pt>
                <c:pt idx="204">
                  <c:v>106616</c:v>
                </c:pt>
                <c:pt idx="205">
                  <c:v>106765</c:v>
                </c:pt>
                <c:pt idx="206">
                  <c:v>106945</c:v>
                </c:pt>
                <c:pt idx="207">
                  <c:v>107123</c:v>
                </c:pt>
                <c:pt idx="208">
                  <c:v>107270</c:v>
                </c:pt>
                <c:pt idx="209">
                  <c:v>107313</c:v>
                </c:pt>
                <c:pt idx="210">
                  <c:v>107339</c:v>
                </c:pt>
                <c:pt idx="211">
                  <c:v>107507</c:v>
                </c:pt>
                <c:pt idx="212">
                  <c:v>107677</c:v>
                </c:pt>
                <c:pt idx="213">
                  <c:v>107829</c:v>
                </c:pt>
                <c:pt idx="214">
                  <c:v>107978</c:v>
                </c:pt>
                <c:pt idx="215">
                  <c:v>108142</c:v>
                </c:pt>
                <c:pt idx="216">
                  <c:v>108181</c:v>
                </c:pt>
                <c:pt idx="217">
                  <c:v>108221</c:v>
                </c:pt>
                <c:pt idx="218">
                  <c:v>108320</c:v>
                </c:pt>
                <c:pt idx="219">
                  <c:v>108432</c:v>
                </c:pt>
                <c:pt idx="220">
                  <c:v>108561</c:v>
                </c:pt>
                <c:pt idx="221">
                  <c:v>108670</c:v>
                </c:pt>
                <c:pt idx="222">
                  <c:v>108789</c:v>
                </c:pt>
                <c:pt idx="223">
                  <c:v>108811</c:v>
                </c:pt>
                <c:pt idx="224">
                  <c:v>108836</c:v>
                </c:pt>
                <c:pt idx="225">
                  <c:v>108921</c:v>
                </c:pt>
                <c:pt idx="226">
                  <c:v>109000</c:v>
                </c:pt>
                <c:pt idx="227">
                  <c:v>109070</c:v>
                </c:pt>
                <c:pt idx="228">
                  <c:v>109176</c:v>
                </c:pt>
                <c:pt idx="229">
                  <c:v>109239</c:v>
                </c:pt>
                <c:pt idx="230">
                  <c:v>109260</c:v>
                </c:pt>
                <c:pt idx="231">
                  <c:v>109282</c:v>
                </c:pt>
                <c:pt idx="232">
                  <c:v>109365</c:v>
                </c:pt>
                <c:pt idx="233">
                  <c:v>109444</c:v>
                </c:pt>
                <c:pt idx="234">
                  <c:v>109506</c:v>
                </c:pt>
                <c:pt idx="235">
                  <c:v>109576</c:v>
                </c:pt>
                <c:pt idx="236">
                  <c:v>109691</c:v>
                </c:pt>
                <c:pt idx="237">
                  <c:v>109705</c:v>
                </c:pt>
                <c:pt idx="238">
                  <c:v>109716</c:v>
                </c:pt>
                <c:pt idx="239">
                  <c:v>109812</c:v>
                </c:pt>
                <c:pt idx="240">
                  <c:v>109900</c:v>
                </c:pt>
                <c:pt idx="241">
                  <c:v>109966</c:v>
                </c:pt>
                <c:pt idx="242">
                  <c:v>110038</c:v>
                </c:pt>
                <c:pt idx="243">
                  <c:v>110127</c:v>
                </c:pt>
                <c:pt idx="244">
                  <c:v>110143</c:v>
                </c:pt>
                <c:pt idx="245">
                  <c:v>110159</c:v>
                </c:pt>
                <c:pt idx="246">
                  <c:v>110231</c:v>
                </c:pt>
                <c:pt idx="247">
                  <c:v>110292</c:v>
                </c:pt>
                <c:pt idx="248">
                  <c:v>110349</c:v>
                </c:pt>
                <c:pt idx="249">
                  <c:v>110423</c:v>
                </c:pt>
                <c:pt idx="250">
                  <c:v>110499</c:v>
                </c:pt>
                <c:pt idx="251">
                  <c:v>110511</c:v>
                </c:pt>
                <c:pt idx="252">
                  <c:v>110521</c:v>
                </c:pt>
                <c:pt idx="253">
                  <c:v>110580</c:v>
                </c:pt>
                <c:pt idx="254">
                  <c:v>110622</c:v>
                </c:pt>
                <c:pt idx="255">
                  <c:v>110672</c:v>
                </c:pt>
                <c:pt idx="256">
                  <c:v>110728</c:v>
                </c:pt>
                <c:pt idx="257">
                  <c:v>110779</c:v>
                </c:pt>
                <c:pt idx="258">
                  <c:v>110796</c:v>
                </c:pt>
                <c:pt idx="259">
                  <c:v>110803</c:v>
                </c:pt>
                <c:pt idx="260">
                  <c:v>110847</c:v>
                </c:pt>
                <c:pt idx="261">
                  <c:v>110910</c:v>
                </c:pt>
                <c:pt idx="262">
                  <c:v>110959</c:v>
                </c:pt>
                <c:pt idx="263">
                  <c:v>111016</c:v>
                </c:pt>
                <c:pt idx="264">
                  <c:v>111083</c:v>
                </c:pt>
                <c:pt idx="265">
                  <c:v>111100</c:v>
                </c:pt>
                <c:pt idx="266">
                  <c:v>111107</c:v>
                </c:pt>
                <c:pt idx="267">
                  <c:v>111145</c:v>
                </c:pt>
                <c:pt idx="268">
                  <c:v>111194</c:v>
                </c:pt>
                <c:pt idx="269">
                  <c:v>111238</c:v>
                </c:pt>
                <c:pt idx="270">
                  <c:v>111291</c:v>
                </c:pt>
                <c:pt idx="271">
                  <c:v>111363</c:v>
                </c:pt>
                <c:pt idx="272">
                  <c:v>111373</c:v>
                </c:pt>
                <c:pt idx="273">
                  <c:v>111377</c:v>
                </c:pt>
                <c:pt idx="274">
                  <c:v>111420</c:v>
                </c:pt>
                <c:pt idx="275">
                  <c:v>111422</c:v>
                </c:pt>
                <c:pt idx="276">
                  <c:v>111462</c:v>
                </c:pt>
                <c:pt idx="277">
                  <c:v>111501</c:v>
                </c:pt>
                <c:pt idx="278">
                  <c:v>111536</c:v>
                </c:pt>
                <c:pt idx="279">
                  <c:v>111543</c:v>
                </c:pt>
                <c:pt idx="280">
                  <c:v>111550</c:v>
                </c:pt>
                <c:pt idx="281">
                  <c:v>111578</c:v>
                </c:pt>
                <c:pt idx="282">
                  <c:v>111625</c:v>
                </c:pt>
                <c:pt idx="283">
                  <c:v>111674</c:v>
                </c:pt>
                <c:pt idx="284">
                  <c:v>111702</c:v>
                </c:pt>
                <c:pt idx="285">
                  <c:v>111752</c:v>
                </c:pt>
                <c:pt idx="286">
                  <c:v>111762</c:v>
                </c:pt>
                <c:pt idx="287">
                  <c:v>111767</c:v>
                </c:pt>
                <c:pt idx="288">
                  <c:v>111796</c:v>
                </c:pt>
                <c:pt idx="289">
                  <c:v>111817</c:v>
                </c:pt>
                <c:pt idx="290">
                  <c:v>111854</c:v>
                </c:pt>
                <c:pt idx="291">
                  <c:v>111885</c:v>
                </c:pt>
                <c:pt idx="292">
                  <c:v>111931</c:v>
                </c:pt>
                <c:pt idx="293">
                  <c:v>111943</c:v>
                </c:pt>
                <c:pt idx="294">
                  <c:v>111960</c:v>
                </c:pt>
                <c:pt idx="295">
                  <c:v>112012</c:v>
                </c:pt>
                <c:pt idx="296">
                  <c:v>112068</c:v>
                </c:pt>
                <c:pt idx="297">
                  <c:v>112126</c:v>
                </c:pt>
                <c:pt idx="298">
                  <c:v>112240</c:v>
                </c:pt>
                <c:pt idx="299">
                  <c:v>112364</c:v>
                </c:pt>
                <c:pt idx="300">
                  <c:v>112390</c:v>
                </c:pt>
                <c:pt idx="301">
                  <c:v>112414</c:v>
                </c:pt>
                <c:pt idx="302">
                  <c:v>112538</c:v>
                </c:pt>
                <c:pt idx="303">
                  <c:v>112706</c:v>
                </c:pt>
                <c:pt idx="304">
                  <c:v>112908</c:v>
                </c:pt>
                <c:pt idx="305">
                  <c:v>112945</c:v>
                </c:pt>
                <c:pt idx="306">
                  <c:v>113109</c:v>
                </c:pt>
                <c:pt idx="307">
                  <c:v>113155</c:v>
                </c:pt>
                <c:pt idx="308">
                  <c:v>113187</c:v>
                </c:pt>
                <c:pt idx="309">
                  <c:v>113355</c:v>
                </c:pt>
                <c:pt idx="310">
                  <c:v>113556</c:v>
                </c:pt>
                <c:pt idx="311">
                  <c:v>113746</c:v>
                </c:pt>
                <c:pt idx="312">
                  <c:v>113978</c:v>
                </c:pt>
                <c:pt idx="313">
                  <c:v>114227</c:v>
                </c:pt>
                <c:pt idx="314">
                  <c:v>114285</c:v>
                </c:pt>
                <c:pt idx="315">
                  <c:v>114323</c:v>
                </c:pt>
                <c:pt idx="316">
                  <c:v>114508</c:v>
                </c:pt>
                <c:pt idx="317">
                  <c:v>114663</c:v>
                </c:pt>
                <c:pt idx="318">
                  <c:v>114851</c:v>
                </c:pt>
                <c:pt idx="319">
                  <c:v>115028</c:v>
                </c:pt>
                <c:pt idx="320">
                  <c:v>115233</c:v>
                </c:pt>
                <c:pt idx="321">
                  <c:v>115292</c:v>
                </c:pt>
                <c:pt idx="322">
                  <c:v>115331</c:v>
                </c:pt>
                <c:pt idx="323">
                  <c:v>115521</c:v>
                </c:pt>
                <c:pt idx="324">
                  <c:v>115724</c:v>
                </c:pt>
                <c:pt idx="325">
                  <c:v>115774</c:v>
                </c:pt>
                <c:pt idx="326">
                  <c:v>115998</c:v>
                </c:pt>
                <c:pt idx="327">
                  <c:v>116275</c:v>
                </c:pt>
                <c:pt idx="328">
                  <c:v>116366</c:v>
                </c:pt>
                <c:pt idx="329">
                  <c:v>116433</c:v>
                </c:pt>
                <c:pt idx="330">
                  <c:v>116619</c:v>
                </c:pt>
                <c:pt idx="331">
                  <c:v>116798</c:v>
                </c:pt>
                <c:pt idx="332">
                  <c:v>117023</c:v>
                </c:pt>
                <c:pt idx="333">
                  <c:v>117238</c:v>
                </c:pt>
                <c:pt idx="334">
                  <c:v>117474</c:v>
                </c:pt>
                <c:pt idx="335">
                  <c:v>117536</c:v>
                </c:pt>
                <c:pt idx="336">
                  <c:v>117559</c:v>
                </c:pt>
                <c:pt idx="337">
                  <c:v>117709</c:v>
                </c:pt>
                <c:pt idx="338">
                  <c:v>117868</c:v>
                </c:pt>
                <c:pt idx="339">
                  <c:v>118023</c:v>
                </c:pt>
                <c:pt idx="340">
                  <c:v>118139</c:v>
                </c:pt>
                <c:pt idx="341">
                  <c:v>118253</c:v>
                </c:pt>
                <c:pt idx="342">
                  <c:v>118280</c:v>
                </c:pt>
                <c:pt idx="343">
                  <c:v>118291</c:v>
                </c:pt>
                <c:pt idx="344">
                  <c:v>118391</c:v>
                </c:pt>
                <c:pt idx="345">
                  <c:v>118476</c:v>
                </c:pt>
                <c:pt idx="346">
                  <c:v>118573</c:v>
                </c:pt>
                <c:pt idx="347">
                  <c:v>118648</c:v>
                </c:pt>
                <c:pt idx="348">
                  <c:v>118730</c:v>
                </c:pt>
                <c:pt idx="349">
                  <c:v>118744</c:v>
                </c:pt>
                <c:pt idx="350">
                  <c:v>118755</c:v>
                </c:pt>
                <c:pt idx="351">
                  <c:v>118841</c:v>
                </c:pt>
                <c:pt idx="352">
                  <c:v>118903</c:v>
                </c:pt>
                <c:pt idx="353">
                  <c:v>118983</c:v>
                </c:pt>
                <c:pt idx="354">
                  <c:v>119064</c:v>
                </c:pt>
                <c:pt idx="355">
                  <c:v>119148</c:v>
                </c:pt>
                <c:pt idx="356">
                  <c:v>119173</c:v>
                </c:pt>
                <c:pt idx="357">
                  <c:v>119177</c:v>
                </c:pt>
                <c:pt idx="358">
                  <c:v>119235</c:v>
                </c:pt>
                <c:pt idx="359">
                  <c:v>119275</c:v>
                </c:pt>
                <c:pt idx="360">
                  <c:v>119313</c:v>
                </c:pt>
                <c:pt idx="361">
                  <c:v>119333</c:v>
                </c:pt>
                <c:pt idx="362">
                  <c:v>119333</c:v>
                </c:pt>
                <c:pt idx="363">
                  <c:v>119360</c:v>
                </c:pt>
                <c:pt idx="364">
                  <c:v>119396</c:v>
                </c:pt>
                <c:pt idx="365">
                  <c:v>119435</c:v>
                </c:pt>
                <c:pt idx="366">
                  <c:v>119468</c:v>
                </c:pt>
                <c:pt idx="367">
                  <c:v>119471</c:v>
                </c:pt>
                <c:pt idx="368">
                  <c:v>119474</c:v>
                </c:pt>
                <c:pt idx="369">
                  <c:v>119520</c:v>
                </c:pt>
                <c:pt idx="370">
                  <c:v>119551</c:v>
                </c:pt>
                <c:pt idx="371">
                  <c:v>119610</c:v>
                </c:pt>
                <c:pt idx="372">
                  <c:v>119665</c:v>
                </c:pt>
                <c:pt idx="373">
                  <c:v>119751</c:v>
                </c:pt>
                <c:pt idx="374">
                  <c:v>119759</c:v>
                </c:pt>
                <c:pt idx="375">
                  <c:v>119764</c:v>
                </c:pt>
                <c:pt idx="376">
                  <c:v>119804</c:v>
                </c:pt>
                <c:pt idx="377">
                  <c:v>119854</c:v>
                </c:pt>
                <c:pt idx="378">
                  <c:v>119902</c:v>
                </c:pt>
                <c:pt idx="379">
                  <c:v>119961</c:v>
                </c:pt>
                <c:pt idx="380">
                  <c:v>120045</c:v>
                </c:pt>
                <c:pt idx="381">
                  <c:v>120059</c:v>
                </c:pt>
                <c:pt idx="382">
                  <c:v>120065</c:v>
                </c:pt>
                <c:pt idx="383">
                  <c:v>120110</c:v>
                </c:pt>
                <c:pt idx="384">
                  <c:v>120159</c:v>
                </c:pt>
                <c:pt idx="385">
                  <c:v>120198</c:v>
                </c:pt>
                <c:pt idx="386">
                  <c:v>120227</c:v>
                </c:pt>
                <c:pt idx="387">
                  <c:v>120264</c:v>
                </c:pt>
                <c:pt idx="388">
                  <c:v>120267</c:v>
                </c:pt>
                <c:pt idx="389">
                  <c:v>120270</c:v>
                </c:pt>
                <c:pt idx="390">
                  <c:v>120285</c:v>
                </c:pt>
                <c:pt idx="391">
                  <c:v>120302</c:v>
                </c:pt>
                <c:pt idx="392">
                  <c:v>120318</c:v>
                </c:pt>
                <c:pt idx="393">
                  <c:v>120336</c:v>
                </c:pt>
                <c:pt idx="394">
                  <c:v>120365</c:v>
                </c:pt>
                <c:pt idx="395">
                  <c:v>120372</c:v>
                </c:pt>
                <c:pt idx="396">
                  <c:v>120373</c:v>
                </c:pt>
                <c:pt idx="397">
                  <c:v>120386</c:v>
                </c:pt>
                <c:pt idx="398">
                  <c:v>120394</c:v>
                </c:pt>
                <c:pt idx="399">
                  <c:v>120404</c:v>
                </c:pt>
                <c:pt idx="400">
                  <c:v>120414</c:v>
                </c:pt>
                <c:pt idx="401">
                  <c:v>120430</c:v>
                </c:pt>
                <c:pt idx="402">
                  <c:v>120431</c:v>
                </c:pt>
                <c:pt idx="403">
                  <c:v>120431</c:v>
                </c:pt>
                <c:pt idx="404">
                  <c:v>120437</c:v>
                </c:pt>
                <c:pt idx="405">
                  <c:v>120440</c:v>
                </c:pt>
                <c:pt idx="406">
                  <c:v>120443</c:v>
                </c:pt>
                <c:pt idx="407">
                  <c:v>120450</c:v>
                </c:pt>
                <c:pt idx="408">
                  <c:v>120456</c:v>
                </c:pt>
                <c:pt idx="409">
                  <c:v>120456</c:v>
                </c:pt>
                <c:pt idx="410">
                  <c:v>120460</c:v>
                </c:pt>
                <c:pt idx="411">
                  <c:v>120464</c:v>
                </c:pt>
                <c:pt idx="412">
                  <c:v>120465</c:v>
                </c:pt>
                <c:pt idx="413">
                  <c:v>120468</c:v>
                </c:pt>
                <c:pt idx="414">
                  <c:v>120470</c:v>
                </c:pt>
                <c:pt idx="415">
                  <c:v>120470</c:v>
                </c:pt>
                <c:pt idx="416">
                  <c:v>120474</c:v>
                </c:pt>
                <c:pt idx="417">
                  <c:v>120474</c:v>
                </c:pt>
                <c:pt idx="418">
                  <c:v>120476</c:v>
                </c:pt>
                <c:pt idx="419">
                  <c:v>120480</c:v>
                </c:pt>
                <c:pt idx="420">
                  <c:v>120483</c:v>
                </c:pt>
                <c:pt idx="421">
                  <c:v>120483</c:v>
                </c:pt>
                <c:pt idx="422">
                  <c:v>120487</c:v>
                </c:pt>
                <c:pt idx="423">
                  <c:v>120489</c:v>
                </c:pt>
                <c:pt idx="424">
                  <c:v>120491</c:v>
                </c:pt>
                <c:pt idx="425">
                  <c:v>120501</c:v>
                </c:pt>
                <c:pt idx="426">
                  <c:v>120502</c:v>
                </c:pt>
                <c:pt idx="427">
                  <c:v>120503</c:v>
                </c:pt>
                <c:pt idx="428">
                  <c:v>120503</c:v>
                </c:pt>
                <c:pt idx="429">
                  <c:v>120511</c:v>
                </c:pt>
                <c:pt idx="430">
                  <c:v>120514</c:v>
                </c:pt>
                <c:pt idx="431">
                  <c:v>120526</c:v>
                </c:pt>
                <c:pt idx="432">
                  <c:v>120526</c:v>
                </c:pt>
                <c:pt idx="433">
                  <c:v>120530</c:v>
                </c:pt>
                <c:pt idx="434">
                  <c:v>120534</c:v>
                </c:pt>
                <c:pt idx="435">
                  <c:v>120536</c:v>
                </c:pt>
                <c:pt idx="436">
                  <c:v>120542</c:v>
                </c:pt>
                <c:pt idx="437">
                  <c:v>120547</c:v>
                </c:pt>
                <c:pt idx="438">
                  <c:v>120547</c:v>
                </c:pt>
                <c:pt idx="439">
                  <c:v>120552</c:v>
                </c:pt>
                <c:pt idx="440">
                  <c:v>120559</c:v>
                </c:pt>
                <c:pt idx="441">
                  <c:v>120562</c:v>
                </c:pt>
                <c:pt idx="442">
                  <c:v>120566</c:v>
                </c:pt>
                <c:pt idx="443">
                  <c:v>120567</c:v>
                </c:pt>
                <c:pt idx="444">
                  <c:v>120570</c:v>
                </c:pt>
                <c:pt idx="445">
                  <c:v>120573</c:v>
                </c:pt>
                <c:pt idx="446">
                  <c:v>120576</c:v>
                </c:pt>
                <c:pt idx="447">
                  <c:v>120579</c:v>
                </c:pt>
                <c:pt idx="448">
                  <c:v>120587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ZP</c:v>
                </c:pt>
              </c:strCache>
            </c:strRef>
          </c:tx>
          <c:spPr>
            <a:ln w="28575" cap="rnd">
              <a:solidFill>
                <a:srgbClr val="A6A6A6"/>
              </a:solidFill>
              <a:round/>
            </a:ln>
            <a:effectLst/>
          </c:spPr>
          <c:marker>
            <c:symbol val="none"/>
          </c:marker>
          <c:cat>
            <c:strRef>
              <c:f>List1!$I$1:$QO$1</c:f>
              <c:strCache>
                <c:ptCount val="449"/>
                <c:pt idx="0">
                  <c:v>27.XII.20</c:v>
                </c:pt>
                <c:pt idx="1">
                  <c:v>28.XII.20</c:v>
                </c:pt>
                <c:pt idx="2">
                  <c:v>29.XII.20</c:v>
                </c:pt>
                <c:pt idx="3">
                  <c:v>30.XII.20</c:v>
                </c:pt>
                <c:pt idx="4">
                  <c:v>31.XII.20</c:v>
                </c:pt>
                <c:pt idx="5">
                  <c:v>1.I.21</c:v>
                </c:pt>
                <c:pt idx="6">
                  <c:v>2.I.21</c:v>
                </c:pt>
                <c:pt idx="7">
                  <c:v>3.I.21</c:v>
                </c:pt>
                <c:pt idx="8">
                  <c:v>4.I.21</c:v>
                </c:pt>
                <c:pt idx="9">
                  <c:v>5.I.21</c:v>
                </c:pt>
                <c:pt idx="10">
                  <c:v>6.I.21</c:v>
                </c:pt>
                <c:pt idx="11">
                  <c:v>7.I.21</c:v>
                </c:pt>
                <c:pt idx="12">
                  <c:v>8.I.21</c:v>
                </c:pt>
                <c:pt idx="13">
                  <c:v>9.I.21</c:v>
                </c:pt>
                <c:pt idx="14">
                  <c:v>10.I.21</c:v>
                </c:pt>
                <c:pt idx="15">
                  <c:v>11.I.21</c:v>
                </c:pt>
                <c:pt idx="16">
                  <c:v>12.I.21</c:v>
                </c:pt>
                <c:pt idx="17">
                  <c:v>13.I.21</c:v>
                </c:pt>
                <c:pt idx="18">
                  <c:v>14.I.21</c:v>
                </c:pt>
                <c:pt idx="19">
                  <c:v>15.I.21</c:v>
                </c:pt>
                <c:pt idx="20">
                  <c:v>16.I.21</c:v>
                </c:pt>
                <c:pt idx="21">
                  <c:v>17.I.21</c:v>
                </c:pt>
                <c:pt idx="22">
                  <c:v>18.I.21</c:v>
                </c:pt>
                <c:pt idx="23">
                  <c:v>19.I.21</c:v>
                </c:pt>
                <c:pt idx="24">
                  <c:v>20.I.21</c:v>
                </c:pt>
                <c:pt idx="25">
                  <c:v>21.I.21</c:v>
                </c:pt>
                <c:pt idx="26">
                  <c:v>22.I.21</c:v>
                </c:pt>
                <c:pt idx="27">
                  <c:v>23.I.21</c:v>
                </c:pt>
                <c:pt idx="28">
                  <c:v>24.I.21</c:v>
                </c:pt>
                <c:pt idx="29">
                  <c:v>25.I.21</c:v>
                </c:pt>
                <c:pt idx="30">
                  <c:v>26.I.21</c:v>
                </c:pt>
                <c:pt idx="31">
                  <c:v>27.I.21</c:v>
                </c:pt>
                <c:pt idx="32">
                  <c:v>28.I.21</c:v>
                </c:pt>
                <c:pt idx="33">
                  <c:v>29.I.21</c:v>
                </c:pt>
                <c:pt idx="34">
                  <c:v>30.I.21</c:v>
                </c:pt>
                <c:pt idx="35">
                  <c:v>31.I.21</c:v>
                </c:pt>
                <c:pt idx="36">
                  <c:v>1.II.21</c:v>
                </c:pt>
                <c:pt idx="37">
                  <c:v>2.II.21</c:v>
                </c:pt>
                <c:pt idx="38">
                  <c:v>3.II.21</c:v>
                </c:pt>
                <c:pt idx="39">
                  <c:v>4.II.21</c:v>
                </c:pt>
                <c:pt idx="40">
                  <c:v>5.II.21</c:v>
                </c:pt>
                <c:pt idx="41">
                  <c:v>6.II.21</c:v>
                </c:pt>
                <c:pt idx="42">
                  <c:v>7.II.21</c:v>
                </c:pt>
                <c:pt idx="43">
                  <c:v>8.II.21</c:v>
                </c:pt>
                <c:pt idx="44">
                  <c:v>9.II.21</c:v>
                </c:pt>
                <c:pt idx="45">
                  <c:v>10.II.21</c:v>
                </c:pt>
                <c:pt idx="46">
                  <c:v>11.II.21</c:v>
                </c:pt>
                <c:pt idx="47">
                  <c:v>12.II.21</c:v>
                </c:pt>
                <c:pt idx="48">
                  <c:v>13.II.21</c:v>
                </c:pt>
                <c:pt idx="49">
                  <c:v>14.II.21</c:v>
                </c:pt>
                <c:pt idx="50">
                  <c:v>15.II.21</c:v>
                </c:pt>
                <c:pt idx="51">
                  <c:v>16.II.21</c:v>
                </c:pt>
                <c:pt idx="52">
                  <c:v>17.II.21</c:v>
                </c:pt>
                <c:pt idx="53">
                  <c:v>18.II.21</c:v>
                </c:pt>
                <c:pt idx="54">
                  <c:v>19.II.21</c:v>
                </c:pt>
                <c:pt idx="55">
                  <c:v>20.II.21</c:v>
                </c:pt>
                <c:pt idx="56">
                  <c:v>21.II.21</c:v>
                </c:pt>
                <c:pt idx="57">
                  <c:v>22.II.21</c:v>
                </c:pt>
                <c:pt idx="58">
                  <c:v>23.II.21</c:v>
                </c:pt>
                <c:pt idx="59">
                  <c:v>24.II.21</c:v>
                </c:pt>
                <c:pt idx="60">
                  <c:v>25.II.21</c:v>
                </c:pt>
                <c:pt idx="61">
                  <c:v>26.II.21</c:v>
                </c:pt>
                <c:pt idx="62">
                  <c:v>27.II.21</c:v>
                </c:pt>
                <c:pt idx="63">
                  <c:v>28.II.21</c:v>
                </c:pt>
                <c:pt idx="64">
                  <c:v>1.III.21</c:v>
                </c:pt>
                <c:pt idx="65">
                  <c:v>2.III.21</c:v>
                </c:pt>
                <c:pt idx="66">
                  <c:v>3.III.21</c:v>
                </c:pt>
                <c:pt idx="67">
                  <c:v>4.III.21</c:v>
                </c:pt>
                <c:pt idx="68">
                  <c:v>5.III.21</c:v>
                </c:pt>
                <c:pt idx="69">
                  <c:v>6.III.21</c:v>
                </c:pt>
                <c:pt idx="70">
                  <c:v>7.III.21</c:v>
                </c:pt>
                <c:pt idx="71">
                  <c:v>8.III.21</c:v>
                </c:pt>
                <c:pt idx="72">
                  <c:v>9.III.21</c:v>
                </c:pt>
                <c:pt idx="73">
                  <c:v>10.III.21</c:v>
                </c:pt>
                <c:pt idx="74">
                  <c:v>11.III.21</c:v>
                </c:pt>
                <c:pt idx="75">
                  <c:v>12.III.21</c:v>
                </c:pt>
                <c:pt idx="76">
                  <c:v>13.III.21</c:v>
                </c:pt>
                <c:pt idx="77">
                  <c:v>14.III.21</c:v>
                </c:pt>
                <c:pt idx="78">
                  <c:v>15.III.21</c:v>
                </c:pt>
                <c:pt idx="79">
                  <c:v>16.III.21</c:v>
                </c:pt>
                <c:pt idx="80">
                  <c:v>17.III.21</c:v>
                </c:pt>
                <c:pt idx="81">
                  <c:v>18.III.21</c:v>
                </c:pt>
                <c:pt idx="82">
                  <c:v>19.III.21</c:v>
                </c:pt>
                <c:pt idx="83">
                  <c:v>20.III.21</c:v>
                </c:pt>
                <c:pt idx="84">
                  <c:v>21.III.21</c:v>
                </c:pt>
                <c:pt idx="85">
                  <c:v>22.III.21</c:v>
                </c:pt>
                <c:pt idx="86">
                  <c:v>23.III.21</c:v>
                </c:pt>
                <c:pt idx="87">
                  <c:v>24.III.21</c:v>
                </c:pt>
                <c:pt idx="88">
                  <c:v>25.III.21</c:v>
                </c:pt>
                <c:pt idx="89">
                  <c:v>26.III.21</c:v>
                </c:pt>
                <c:pt idx="90">
                  <c:v>27.III.21</c:v>
                </c:pt>
                <c:pt idx="91">
                  <c:v>28.III.21</c:v>
                </c:pt>
                <c:pt idx="92">
                  <c:v>29.III.21</c:v>
                </c:pt>
                <c:pt idx="93">
                  <c:v>30.III.21</c:v>
                </c:pt>
                <c:pt idx="94">
                  <c:v>31.III.21</c:v>
                </c:pt>
                <c:pt idx="95">
                  <c:v>1.IV.21</c:v>
                </c:pt>
                <c:pt idx="96">
                  <c:v>2.IV.21</c:v>
                </c:pt>
                <c:pt idx="97">
                  <c:v>3.IV.21</c:v>
                </c:pt>
                <c:pt idx="98">
                  <c:v>4.IV.21</c:v>
                </c:pt>
                <c:pt idx="99">
                  <c:v>5.IV.21</c:v>
                </c:pt>
                <c:pt idx="100">
                  <c:v>6.IV.21</c:v>
                </c:pt>
                <c:pt idx="101">
                  <c:v>7.IV.21</c:v>
                </c:pt>
                <c:pt idx="102">
                  <c:v>8.IV.21</c:v>
                </c:pt>
                <c:pt idx="103">
                  <c:v>9.IV.21</c:v>
                </c:pt>
                <c:pt idx="104">
                  <c:v>10.IV.21</c:v>
                </c:pt>
                <c:pt idx="105">
                  <c:v>11.IV.21</c:v>
                </c:pt>
                <c:pt idx="106">
                  <c:v>12.IV.21</c:v>
                </c:pt>
                <c:pt idx="107">
                  <c:v>13.IV.21</c:v>
                </c:pt>
                <c:pt idx="108">
                  <c:v>14.IV.21</c:v>
                </c:pt>
                <c:pt idx="109">
                  <c:v>15.IV.21</c:v>
                </c:pt>
                <c:pt idx="110">
                  <c:v>16.IV.21</c:v>
                </c:pt>
                <c:pt idx="111">
                  <c:v>17.IV.21</c:v>
                </c:pt>
                <c:pt idx="112">
                  <c:v>18.IV.21</c:v>
                </c:pt>
                <c:pt idx="113">
                  <c:v>19.IV.21</c:v>
                </c:pt>
                <c:pt idx="114">
                  <c:v>20.IV.21</c:v>
                </c:pt>
                <c:pt idx="115">
                  <c:v>21.IV.21</c:v>
                </c:pt>
                <c:pt idx="116">
                  <c:v>22.IV.21</c:v>
                </c:pt>
                <c:pt idx="117">
                  <c:v>23.IV.21</c:v>
                </c:pt>
                <c:pt idx="118">
                  <c:v>24.IV.21</c:v>
                </c:pt>
                <c:pt idx="119">
                  <c:v>25.IV.21</c:v>
                </c:pt>
                <c:pt idx="120">
                  <c:v>26.IV.21</c:v>
                </c:pt>
                <c:pt idx="121">
                  <c:v>27.IV.21</c:v>
                </c:pt>
                <c:pt idx="122">
                  <c:v>28.IV.21</c:v>
                </c:pt>
                <c:pt idx="123">
                  <c:v>29.IV.21</c:v>
                </c:pt>
                <c:pt idx="124">
                  <c:v>30.IV.21</c:v>
                </c:pt>
                <c:pt idx="125">
                  <c:v>1.V.21</c:v>
                </c:pt>
                <c:pt idx="126">
                  <c:v>2.V.21</c:v>
                </c:pt>
                <c:pt idx="127">
                  <c:v>3.V.21</c:v>
                </c:pt>
                <c:pt idx="128">
                  <c:v>4.V.21</c:v>
                </c:pt>
                <c:pt idx="129">
                  <c:v>5.V.21</c:v>
                </c:pt>
                <c:pt idx="130">
                  <c:v>6.V.21</c:v>
                </c:pt>
                <c:pt idx="131">
                  <c:v>7.V.21</c:v>
                </c:pt>
                <c:pt idx="132">
                  <c:v>8.V.21</c:v>
                </c:pt>
                <c:pt idx="133">
                  <c:v>9.V.21</c:v>
                </c:pt>
                <c:pt idx="134">
                  <c:v>10.V.21</c:v>
                </c:pt>
                <c:pt idx="135">
                  <c:v>11.V.21</c:v>
                </c:pt>
                <c:pt idx="136">
                  <c:v>12.V.21</c:v>
                </c:pt>
                <c:pt idx="137">
                  <c:v>13.V.21</c:v>
                </c:pt>
                <c:pt idx="138">
                  <c:v>14.V.21</c:v>
                </c:pt>
                <c:pt idx="139">
                  <c:v>15.V.21</c:v>
                </c:pt>
                <c:pt idx="140">
                  <c:v>16.V.21</c:v>
                </c:pt>
                <c:pt idx="141">
                  <c:v>17.V.21</c:v>
                </c:pt>
                <c:pt idx="142">
                  <c:v>18.V.21</c:v>
                </c:pt>
                <c:pt idx="143">
                  <c:v>19.V.21</c:v>
                </c:pt>
                <c:pt idx="144">
                  <c:v>20.V.21</c:v>
                </c:pt>
                <c:pt idx="145">
                  <c:v>21.V.21</c:v>
                </c:pt>
                <c:pt idx="146">
                  <c:v>22.V.21</c:v>
                </c:pt>
                <c:pt idx="147">
                  <c:v>23.V.21</c:v>
                </c:pt>
                <c:pt idx="148">
                  <c:v>24.V.21</c:v>
                </c:pt>
                <c:pt idx="149">
                  <c:v>25.V.21</c:v>
                </c:pt>
                <c:pt idx="150">
                  <c:v>26.V.21</c:v>
                </c:pt>
                <c:pt idx="151">
                  <c:v>27.V.21</c:v>
                </c:pt>
                <c:pt idx="152">
                  <c:v>28.V.21</c:v>
                </c:pt>
                <c:pt idx="153">
                  <c:v>29.V.21</c:v>
                </c:pt>
                <c:pt idx="154">
                  <c:v>30.V.21</c:v>
                </c:pt>
                <c:pt idx="155">
                  <c:v>31.V.21</c:v>
                </c:pt>
                <c:pt idx="156">
                  <c:v>1.VI.21</c:v>
                </c:pt>
                <c:pt idx="157">
                  <c:v>2.VI.21</c:v>
                </c:pt>
                <c:pt idx="158">
                  <c:v>3.VI.21</c:v>
                </c:pt>
                <c:pt idx="159">
                  <c:v>4.VI.21</c:v>
                </c:pt>
                <c:pt idx="160">
                  <c:v>5.VI.21</c:v>
                </c:pt>
                <c:pt idx="161">
                  <c:v>6.VI.21</c:v>
                </c:pt>
                <c:pt idx="162">
                  <c:v>7.VI.21</c:v>
                </c:pt>
                <c:pt idx="163">
                  <c:v>8.VI.21</c:v>
                </c:pt>
                <c:pt idx="164">
                  <c:v>9.VI.21</c:v>
                </c:pt>
                <c:pt idx="165">
                  <c:v>10.VI.21</c:v>
                </c:pt>
                <c:pt idx="166">
                  <c:v>11.VI.21</c:v>
                </c:pt>
                <c:pt idx="167">
                  <c:v>12.VI.21</c:v>
                </c:pt>
                <c:pt idx="168">
                  <c:v>13.VI.21</c:v>
                </c:pt>
                <c:pt idx="169">
                  <c:v>14.VI.21</c:v>
                </c:pt>
                <c:pt idx="170">
                  <c:v>15.VI.21</c:v>
                </c:pt>
                <c:pt idx="171">
                  <c:v>16.VI.21</c:v>
                </c:pt>
                <c:pt idx="172">
                  <c:v>17.VI.21</c:v>
                </c:pt>
                <c:pt idx="173">
                  <c:v>18.VI.21</c:v>
                </c:pt>
                <c:pt idx="174">
                  <c:v>19.VI.21</c:v>
                </c:pt>
                <c:pt idx="175">
                  <c:v>20.VI.21</c:v>
                </c:pt>
                <c:pt idx="176">
                  <c:v>21.VI.21</c:v>
                </c:pt>
                <c:pt idx="177">
                  <c:v>22.VI.21</c:v>
                </c:pt>
                <c:pt idx="178">
                  <c:v>23.VI.21</c:v>
                </c:pt>
                <c:pt idx="179">
                  <c:v>24.VI.21</c:v>
                </c:pt>
                <c:pt idx="180">
                  <c:v>25.VI.21</c:v>
                </c:pt>
                <c:pt idx="181">
                  <c:v>26.VI.21</c:v>
                </c:pt>
                <c:pt idx="182">
                  <c:v>27.VI.21</c:v>
                </c:pt>
                <c:pt idx="183">
                  <c:v>28.VI.21</c:v>
                </c:pt>
                <c:pt idx="184">
                  <c:v>29.VI.21</c:v>
                </c:pt>
                <c:pt idx="185">
                  <c:v>30.VI.21</c:v>
                </c:pt>
                <c:pt idx="186">
                  <c:v>1.VII.21</c:v>
                </c:pt>
                <c:pt idx="187">
                  <c:v>2.VII.21</c:v>
                </c:pt>
                <c:pt idx="188">
                  <c:v>3.VII.21</c:v>
                </c:pt>
                <c:pt idx="189">
                  <c:v>4.VII.21</c:v>
                </c:pt>
                <c:pt idx="190">
                  <c:v>5.VII.21</c:v>
                </c:pt>
                <c:pt idx="191">
                  <c:v>6.VII.21</c:v>
                </c:pt>
                <c:pt idx="192">
                  <c:v>7.VII.21</c:v>
                </c:pt>
                <c:pt idx="193">
                  <c:v>8.VII.21</c:v>
                </c:pt>
                <c:pt idx="194">
                  <c:v>9.VII.21</c:v>
                </c:pt>
                <c:pt idx="195">
                  <c:v>10.VII.21</c:v>
                </c:pt>
                <c:pt idx="196">
                  <c:v>11.VII.21</c:v>
                </c:pt>
                <c:pt idx="197">
                  <c:v>12.VII.21</c:v>
                </c:pt>
                <c:pt idx="198">
                  <c:v>13.VII.21</c:v>
                </c:pt>
                <c:pt idx="199">
                  <c:v>14.VII.21</c:v>
                </c:pt>
                <c:pt idx="200">
                  <c:v>15.VII.21</c:v>
                </c:pt>
                <c:pt idx="201">
                  <c:v>16.VII.21</c:v>
                </c:pt>
                <c:pt idx="202">
                  <c:v>17.VII.21</c:v>
                </c:pt>
                <c:pt idx="203">
                  <c:v>18.VII.21</c:v>
                </c:pt>
                <c:pt idx="204">
                  <c:v>19.VII.21</c:v>
                </c:pt>
                <c:pt idx="205">
                  <c:v>20.VII.21</c:v>
                </c:pt>
                <c:pt idx="206">
                  <c:v>21.VII.21</c:v>
                </c:pt>
                <c:pt idx="207">
                  <c:v>22.VII.21</c:v>
                </c:pt>
                <c:pt idx="208">
                  <c:v>23.VII.21</c:v>
                </c:pt>
                <c:pt idx="209">
                  <c:v>24.VII.21</c:v>
                </c:pt>
                <c:pt idx="210">
                  <c:v>25.VII.21</c:v>
                </c:pt>
                <c:pt idx="211">
                  <c:v>26.VII.21</c:v>
                </c:pt>
                <c:pt idx="212">
                  <c:v>27.VII.21</c:v>
                </c:pt>
                <c:pt idx="213">
                  <c:v>28.VII.21</c:v>
                </c:pt>
                <c:pt idx="214">
                  <c:v>29.VII.21</c:v>
                </c:pt>
                <c:pt idx="215">
                  <c:v>30.VII.21</c:v>
                </c:pt>
                <c:pt idx="216">
                  <c:v>31.VII.21</c:v>
                </c:pt>
                <c:pt idx="217">
                  <c:v>1.VIII.21</c:v>
                </c:pt>
                <c:pt idx="218">
                  <c:v>2.VIII.21</c:v>
                </c:pt>
                <c:pt idx="219">
                  <c:v>3.VIII.21</c:v>
                </c:pt>
                <c:pt idx="220">
                  <c:v>4.VIII.21</c:v>
                </c:pt>
                <c:pt idx="221">
                  <c:v>5.VIII.21</c:v>
                </c:pt>
                <c:pt idx="222">
                  <c:v>6.VIII.21</c:v>
                </c:pt>
                <c:pt idx="223">
                  <c:v>7.VIII.21</c:v>
                </c:pt>
                <c:pt idx="224">
                  <c:v>8.VIII.21</c:v>
                </c:pt>
                <c:pt idx="225">
                  <c:v>9.VIII.21</c:v>
                </c:pt>
                <c:pt idx="226">
                  <c:v>10.VIII.21</c:v>
                </c:pt>
                <c:pt idx="227">
                  <c:v>11.VIII.21</c:v>
                </c:pt>
                <c:pt idx="228">
                  <c:v>12.VIII.21</c:v>
                </c:pt>
                <c:pt idx="229">
                  <c:v>13.VIII.21</c:v>
                </c:pt>
                <c:pt idx="230">
                  <c:v>14.VIII.21</c:v>
                </c:pt>
                <c:pt idx="231">
                  <c:v>15.VIII.21</c:v>
                </c:pt>
                <c:pt idx="232">
                  <c:v>16.VIII.21</c:v>
                </c:pt>
                <c:pt idx="233">
                  <c:v>17.VIII.21</c:v>
                </c:pt>
                <c:pt idx="234">
                  <c:v>18.VIII.21</c:v>
                </c:pt>
                <c:pt idx="235">
                  <c:v>19.VIII.21</c:v>
                </c:pt>
                <c:pt idx="236">
                  <c:v>20.VIII.21</c:v>
                </c:pt>
                <c:pt idx="237">
                  <c:v>21.VIII.21</c:v>
                </c:pt>
                <c:pt idx="238">
                  <c:v>22.VIII.21</c:v>
                </c:pt>
                <c:pt idx="239">
                  <c:v>23.VIII.21</c:v>
                </c:pt>
                <c:pt idx="240">
                  <c:v>24.VIII.21</c:v>
                </c:pt>
                <c:pt idx="241">
                  <c:v>25.VIII.21</c:v>
                </c:pt>
                <c:pt idx="242">
                  <c:v>26.VIII.21</c:v>
                </c:pt>
                <c:pt idx="243">
                  <c:v>27.VIII.21</c:v>
                </c:pt>
                <c:pt idx="244">
                  <c:v>28.VIII.21</c:v>
                </c:pt>
                <c:pt idx="245">
                  <c:v>29.VIII.21</c:v>
                </c:pt>
                <c:pt idx="246">
                  <c:v>30.VIII.21</c:v>
                </c:pt>
                <c:pt idx="247">
                  <c:v>31.VIII.21</c:v>
                </c:pt>
                <c:pt idx="248">
                  <c:v>1.IX.21</c:v>
                </c:pt>
                <c:pt idx="249">
                  <c:v>2.IX.21</c:v>
                </c:pt>
                <c:pt idx="250">
                  <c:v>3.IX.21</c:v>
                </c:pt>
                <c:pt idx="251">
                  <c:v>4.IX.21</c:v>
                </c:pt>
                <c:pt idx="252">
                  <c:v>5.IX.21</c:v>
                </c:pt>
                <c:pt idx="253">
                  <c:v>6.IX.21</c:v>
                </c:pt>
                <c:pt idx="254">
                  <c:v>7.IX.21</c:v>
                </c:pt>
                <c:pt idx="255">
                  <c:v>8.IX.21</c:v>
                </c:pt>
                <c:pt idx="256">
                  <c:v>9.IX.21</c:v>
                </c:pt>
                <c:pt idx="257">
                  <c:v>10.IX.21</c:v>
                </c:pt>
                <c:pt idx="258">
                  <c:v>11.IX.21</c:v>
                </c:pt>
                <c:pt idx="259">
                  <c:v>12.IX.21</c:v>
                </c:pt>
                <c:pt idx="260">
                  <c:v>13.IX.21</c:v>
                </c:pt>
                <c:pt idx="261">
                  <c:v>14.IX.21</c:v>
                </c:pt>
                <c:pt idx="262">
                  <c:v>15.IX.21</c:v>
                </c:pt>
                <c:pt idx="263">
                  <c:v>16.IX.21</c:v>
                </c:pt>
                <c:pt idx="264">
                  <c:v>17.IX.21</c:v>
                </c:pt>
                <c:pt idx="265">
                  <c:v>18.IX.21</c:v>
                </c:pt>
                <c:pt idx="266">
                  <c:v>19.IX.21</c:v>
                </c:pt>
                <c:pt idx="267">
                  <c:v>20.IX.21</c:v>
                </c:pt>
                <c:pt idx="268">
                  <c:v>21.IX.21</c:v>
                </c:pt>
                <c:pt idx="269">
                  <c:v>22.IX.21</c:v>
                </c:pt>
                <c:pt idx="270">
                  <c:v>23.IX.21</c:v>
                </c:pt>
                <c:pt idx="271">
                  <c:v>24.IX.21</c:v>
                </c:pt>
                <c:pt idx="272">
                  <c:v>25.IX.21</c:v>
                </c:pt>
                <c:pt idx="273">
                  <c:v>26.IX.21</c:v>
                </c:pt>
                <c:pt idx="274">
                  <c:v>27.IX.21</c:v>
                </c:pt>
                <c:pt idx="275">
                  <c:v>28.IX.21</c:v>
                </c:pt>
                <c:pt idx="276">
                  <c:v>29.IX.21</c:v>
                </c:pt>
                <c:pt idx="277">
                  <c:v>30.IX.21</c:v>
                </c:pt>
                <c:pt idx="278">
                  <c:v>1.X.21</c:v>
                </c:pt>
                <c:pt idx="279">
                  <c:v>2.X.21</c:v>
                </c:pt>
                <c:pt idx="280">
                  <c:v>3.X.21</c:v>
                </c:pt>
                <c:pt idx="281">
                  <c:v>4.X.21</c:v>
                </c:pt>
                <c:pt idx="282">
                  <c:v>5.X.21</c:v>
                </c:pt>
                <c:pt idx="283">
                  <c:v>6.X.21</c:v>
                </c:pt>
                <c:pt idx="284">
                  <c:v>7.X.21</c:v>
                </c:pt>
                <c:pt idx="285">
                  <c:v>8.X.21</c:v>
                </c:pt>
                <c:pt idx="286">
                  <c:v>9.X.21</c:v>
                </c:pt>
                <c:pt idx="287">
                  <c:v>10.X.21</c:v>
                </c:pt>
                <c:pt idx="288">
                  <c:v>11.X.21</c:v>
                </c:pt>
                <c:pt idx="289">
                  <c:v>12.X.21</c:v>
                </c:pt>
                <c:pt idx="290">
                  <c:v>13.X.21</c:v>
                </c:pt>
                <c:pt idx="291">
                  <c:v>14.X.21</c:v>
                </c:pt>
                <c:pt idx="292">
                  <c:v>15.X.21</c:v>
                </c:pt>
                <c:pt idx="293">
                  <c:v>16.X.21</c:v>
                </c:pt>
                <c:pt idx="294">
                  <c:v>17.X.21</c:v>
                </c:pt>
                <c:pt idx="295">
                  <c:v>18.X.21</c:v>
                </c:pt>
                <c:pt idx="296">
                  <c:v>19.X.21</c:v>
                </c:pt>
                <c:pt idx="297">
                  <c:v>20.X.21</c:v>
                </c:pt>
                <c:pt idx="298">
                  <c:v>21.X.21</c:v>
                </c:pt>
                <c:pt idx="299">
                  <c:v>22.X.21</c:v>
                </c:pt>
                <c:pt idx="300">
                  <c:v>23.X.21</c:v>
                </c:pt>
                <c:pt idx="301">
                  <c:v>24.X.21</c:v>
                </c:pt>
                <c:pt idx="302">
                  <c:v>25.X.21</c:v>
                </c:pt>
                <c:pt idx="303">
                  <c:v>26.X.21</c:v>
                </c:pt>
                <c:pt idx="304">
                  <c:v>27.X.21</c:v>
                </c:pt>
                <c:pt idx="305">
                  <c:v>28.X.21</c:v>
                </c:pt>
                <c:pt idx="306">
                  <c:v>29.X.21</c:v>
                </c:pt>
                <c:pt idx="307">
                  <c:v>30.X.21</c:v>
                </c:pt>
                <c:pt idx="308">
                  <c:v>31.X.21</c:v>
                </c:pt>
                <c:pt idx="309">
                  <c:v>1.XI.21</c:v>
                </c:pt>
                <c:pt idx="310">
                  <c:v>2.XI.21</c:v>
                </c:pt>
                <c:pt idx="311">
                  <c:v>3.XI.21</c:v>
                </c:pt>
                <c:pt idx="312">
                  <c:v>4.XI.21</c:v>
                </c:pt>
                <c:pt idx="313">
                  <c:v>5.XI.21</c:v>
                </c:pt>
                <c:pt idx="314">
                  <c:v>6.XI.21</c:v>
                </c:pt>
                <c:pt idx="315">
                  <c:v>7.XI.21</c:v>
                </c:pt>
                <c:pt idx="316">
                  <c:v>8.XI.21</c:v>
                </c:pt>
                <c:pt idx="317">
                  <c:v>9.XI.21</c:v>
                </c:pt>
                <c:pt idx="318">
                  <c:v>10.XI.21</c:v>
                </c:pt>
                <c:pt idx="319">
                  <c:v>11.XI.21</c:v>
                </c:pt>
                <c:pt idx="320">
                  <c:v>12.XI.21</c:v>
                </c:pt>
                <c:pt idx="321">
                  <c:v>13.XI.21</c:v>
                </c:pt>
                <c:pt idx="322">
                  <c:v>14.XI.21</c:v>
                </c:pt>
                <c:pt idx="323">
                  <c:v>15.XI.21</c:v>
                </c:pt>
                <c:pt idx="324">
                  <c:v>16.XI.21</c:v>
                </c:pt>
                <c:pt idx="325">
                  <c:v>17.XI.21</c:v>
                </c:pt>
                <c:pt idx="326">
                  <c:v>18.XI.21</c:v>
                </c:pt>
                <c:pt idx="327">
                  <c:v>19.XI.21</c:v>
                </c:pt>
                <c:pt idx="328">
                  <c:v>20.XI.21</c:v>
                </c:pt>
                <c:pt idx="329">
                  <c:v>21.XI.21</c:v>
                </c:pt>
                <c:pt idx="330">
                  <c:v>22.XI.21</c:v>
                </c:pt>
                <c:pt idx="331">
                  <c:v>23.XI.21</c:v>
                </c:pt>
                <c:pt idx="332">
                  <c:v>24.XI.21</c:v>
                </c:pt>
                <c:pt idx="333">
                  <c:v>25.XI.21</c:v>
                </c:pt>
                <c:pt idx="334">
                  <c:v>26.XI.21</c:v>
                </c:pt>
                <c:pt idx="335">
                  <c:v>27.XI.21</c:v>
                </c:pt>
                <c:pt idx="336">
                  <c:v>28.XI.21</c:v>
                </c:pt>
                <c:pt idx="337">
                  <c:v>29.XI.21</c:v>
                </c:pt>
                <c:pt idx="338">
                  <c:v>30.XI.21</c:v>
                </c:pt>
                <c:pt idx="339">
                  <c:v>1.XII.21</c:v>
                </c:pt>
                <c:pt idx="340">
                  <c:v>2.XII.21</c:v>
                </c:pt>
                <c:pt idx="341">
                  <c:v>3.XII.21</c:v>
                </c:pt>
                <c:pt idx="342">
                  <c:v>4.XII.21</c:v>
                </c:pt>
                <c:pt idx="343">
                  <c:v>5.XII.21</c:v>
                </c:pt>
                <c:pt idx="344">
                  <c:v>6.XII.21</c:v>
                </c:pt>
                <c:pt idx="345">
                  <c:v>7.XII.21</c:v>
                </c:pt>
                <c:pt idx="346">
                  <c:v>8.XII.21</c:v>
                </c:pt>
                <c:pt idx="347">
                  <c:v>9.XII.21</c:v>
                </c:pt>
                <c:pt idx="348">
                  <c:v>10.XII.21</c:v>
                </c:pt>
                <c:pt idx="349">
                  <c:v>11.XII.21</c:v>
                </c:pt>
                <c:pt idx="350">
                  <c:v>12.XII.21</c:v>
                </c:pt>
                <c:pt idx="351">
                  <c:v>13.XII.21</c:v>
                </c:pt>
                <c:pt idx="352">
                  <c:v>14.XII.21</c:v>
                </c:pt>
                <c:pt idx="353">
                  <c:v>15.XII.21</c:v>
                </c:pt>
                <c:pt idx="354">
                  <c:v>16.XII.21</c:v>
                </c:pt>
                <c:pt idx="355">
                  <c:v>17.XII.21</c:v>
                </c:pt>
                <c:pt idx="356">
                  <c:v>18.XII.21</c:v>
                </c:pt>
                <c:pt idx="357">
                  <c:v>19.XII.21</c:v>
                </c:pt>
                <c:pt idx="358">
                  <c:v>20.XII.21</c:v>
                </c:pt>
                <c:pt idx="359">
                  <c:v>21.XII.21</c:v>
                </c:pt>
                <c:pt idx="360">
                  <c:v>22.XII.21</c:v>
                </c:pt>
                <c:pt idx="361">
                  <c:v>23.XII.21</c:v>
                </c:pt>
                <c:pt idx="362">
                  <c:v>24.XII.21</c:v>
                </c:pt>
                <c:pt idx="363">
                  <c:v>27.XII.21</c:v>
                </c:pt>
                <c:pt idx="364">
                  <c:v>28.XII.21</c:v>
                </c:pt>
                <c:pt idx="365">
                  <c:v>29.XII.21</c:v>
                </c:pt>
                <c:pt idx="366">
                  <c:v>30.XII.21</c:v>
                </c:pt>
                <c:pt idx="367">
                  <c:v>31.XII.21</c:v>
                </c:pt>
                <c:pt idx="368">
                  <c:v>2.I.22</c:v>
                </c:pt>
                <c:pt idx="369">
                  <c:v>3.I.22</c:v>
                </c:pt>
                <c:pt idx="370">
                  <c:v>4.I.22</c:v>
                </c:pt>
                <c:pt idx="371">
                  <c:v>5.I.22</c:v>
                </c:pt>
                <c:pt idx="372">
                  <c:v>6.I.22</c:v>
                </c:pt>
                <c:pt idx="373">
                  <c:v>7.I.22</c:v>
                </c:pt>
                <c:pt idx="374">
                  <c:v>8.I.22</c:v>
                </c:pt>
                <c:pt idx="375">
                  <c:v>9.I.22</c:v>
                </c:pt>
                <c:pt idx="376">
                  <c:v>10.I.22</c:v>
                </c:pt>
                <c:pt idx="377">
                  <c:v>11.I.22</c:v>
                </c:pt>
                <c:pt idx="378">
                  <c:v>12.I.22</c:v>
                </c:pt>
                <c:pt idx="379">
                  <c:v>13.I.22</c:v>
                </c:pt>
                <c:pt idx="380">
                  <c:v>14.I.22</c:v>
                </c:pt>
                <c:pt idx="381">
                  <c:v>15.I.22</c:v>
                </c:pt>
                <c:pt idx="382">
                  <c:v>16.I.22</c:v>
                </c:pt>
                <c:pt idx="383">
                  <c:v>17.I.22</c:v>
                </c:pt>
                <c:pt idx="384">
                  <c:v>18.I.22</c:v>
                </c:pt>
                <c:pt idx="385">
                  <c:v>19.I.22</c:v>
                </c:pt>
                <c:pt idx="386">
                  <c:v>20.I.22</c:v>
                </c:pt>
                <c:pt idx="387">
                  <c:v>21.I.22</c:v>
                </c:pt>
                <c:pt idx="388">
                  <c:v>22.I.22</c:v>
                </c:pt>
                <c:pt idx="389">
                  <c:v>23.I.22</c:v>
                </c:pt>
                <c:pt idx="390">
                  <c:v>24.I.22</c:v>
                </c:pt>
                <c:pt idx="391">
                  <c:v>25.I.22</c:v>
                </c:pt>
                <c:pt idx="392">
                  <c:v>26.I.22</c:v>
                </c:pt>
                <c:pt idx="393">
                  <c:v>27.I.22</c:v>
                </c:pt>
                <c:pt idx="394">
                  <c:v>28.I.22</c:v>
                </c:pt>
                <c:pt idx="395">
                  <c:v>29.I.22</c:v>
                </c:pt>
                <c:pt idx="396">
                  <c:v>30.I.22</c:v>
                </c:pt>
                <c:pt idx="397">
                  <c:v>31.I.22</c:v>
                </c:pt>
                <c:pt idx="398">
                  <c:v>1.II.22</c:v>
                </c:pt>
                <c:pt idx="399">
                  <c:v>2.II.22</c:v>
                </c:pt>
                <c:pt idx="400">
                  <c:v>3.II.22</c:v>
                </c:pt>
                <c:pt idx="401">
                  <c:v>4.II.22</c:v>
                </c:pt>
                <c:pt idx="402">
                  <c:v>5.II.22</c:v>
                </c:pt>
                <c:pt idx="403">
                  <c:v>6.II.22</c:v>
                </c:pt>
                <c:pt idx="404">
                  <c:v>7.II.22</c:v>
                </c:pt>
                <c:pt idx="405">
                  <c:v>8.II.22</c:v>
                </c:pt>
                <c:pt idx="406">
                  <c:v>9.II.22</c:v>
                </c:pt>
                <c:pt idx="407">
                  <c:v>10.II.22</c:v>
                </c:pt>
                <c:pt idx="408">
                  <c:v>11.II.22</c:v>
                </c:pt>
                <c:pt idx="409">
                  <c:v>12.II.22</c:v>
                </c:pt>
                <c:pt idx="410">
                  <c:v>14.II.22</c:v>
                </c:pt>
                <c:pt idx="411">
                  <c:v>15.II.22</c:v>
                </c:pt>
                <c:pt idx="412">
                  <c:v>16.II.22</c:v>
                </c:pt>
                <c:pt idx="413">
                  <c:v>17.II.22</c:v>
                </c:pt>
                <c:pt idx="414">
                  <c:v>18.II.22</c:v>
                </c:pt>
                <c:pt idx="415">
                  <c:v>19.II.22</c:v>
                </c:pt>
                <c:pt idx="416">
                  <c:v>21.II.22</c:v>
                </c:pt>
                <c:pt idx="417">
                  <c:v>22.II.22</c:v>
                </c:pt>
                <c:pt idx="418">
                  <c:v>23.II.22</c:v>
                </c:pt>
                <c:pt idx="419">
                  <c:v>24.II.22</c:v>
                </c:pt>
                <c:pt idx="420">
                  <c:v>25.II.22</c:v>
                </c:pt>
                <c:pt idx="421">
                  <c:v>28.II.22</c:v>
                </c:pt>
                <c:pt idx="422">
                  <c:v>1.III.22</c:v>
                </c:pt>
                <c:pt idx="423">
                  <c:v>2.III.22</c:v>
                </c:pt>
                <c:pt idx="424">
                  <c:v>3.III.22</c:v>
                </c:pt>
                <c:pt idx="425">
                  <c:v>4.III.22</c:v>
                </c:pt>
                <c:pt idx="426">
                  <c:v>5.III.22</c:v>
                </c:pt>
                <c:pt idx="427">
                  <c:v>7.III.22</c:v>
                </c:pt>
                <c:pt idx="428">
                  <c:v>8.III.22</c:v>
                </c:pt>
                <c:pt idx="429">
                  <c:v>9.III.22</c:v>
                </c:pt>
                <c:pt idx="430">
                  <c:v>10.III.22</c:v>
                </c:pt>
                <c:pt idx="431">
                  <c:v>11.III.22</c:v>
                </c:pt>
                <c:pt idx="432">
                  <c:v>12.III.22</c:v>
                </c:pt>
                <c:pt idx="433">
                  <c:v>14.III.22</c:v>
                </c:pt>
                <c:pt idx="434">
                  <c:v>15.III.22</c:v>
                </c:pt>
                <c:pt idx="435">
                  <c:v>16.III.22</c:v>
                </c:pt>
                <c:pt idx="436">
                  <c:v>17.III.22</c:v>
                </c:pt>
                <c:pt idx="437">
                  <c:v>18.III.22</c:v>
                </c:pt>
                <c:pt idx="438">
                  <c:v>21.III.22</c:v>
                </c:pt>
                <c:pt idx="439">
                  <c:v>22.III.22</c:v>
                </c:pt>
                <c:pt idx="440">
                  <c:v>23.III.22</c:v>
                </c:pt>
                <c:pt idx="441">
                  <c:v>24.III.22</c:v>
                </c:pt>
                <c:pt idx="442">
                  <c:v>25.III.22</c:v>
                </c:pt>
                <c:pt idx="443">
                  <c:v>26.III.22</c:v>
                </c:pt>
                <c:pt idx="444">
                  <c:v>28.III.22</c:v>
                </c:pt>
                <c:pt idx="445">
                  <c:v>29.III.22</c:v>
                </c:pt>
                <c:pt idx="446">
                  <c:v>30.III.22</c:v>
                </c:pt>
                <c:pt idx="447">
                  <c:v>31.III.22</c:v>
                </c:pt>
                <c:pt idx="448">
                  <c:v>1.IV.22</c:v>
                </c:pt>
              </c:strCache>
            </c:strRef>
          </c:cat>
          <c:val>
            <c:numRef>
              <c:f>List1!$I$4:$QO$4</c:f>
              <c:numCache>
                <c:formatCode>General</c:formatCode>
                <c:ptCount val="449"/>
                <c:pt idx="0">
                  <c:v>193</c:v>
                </c:pt>
                <c:pt idx="1">
                  <c:v>640</c:v>
                </c:pt>
                <c:pt idx="2">
                  <c:v>1248</c:v>
                </c:pt>
                <c:pt idx="3">
                  <c:v>1873</c:v>
                </c:pt>
                <c:pt idx="4">
                  <c:v>2046</c:v>
                </c:pt>
                <c:pt idx="5">
                  <c:v>2075</c:v>
                </c:pt>
                <c:pt idx="6">
                  <c:v>2363</c:v>
                </c:pt>
                <c:pt idx="7">
                  <c:v>2574</c:v>
                </c:pt>
                <c:pt idx="8">
                  <c:v>3201</c:v>
                </c:pt>
                <c:pt idx="9">
                  <c:v>4163</c:v>
                </c:pt>
                <c:pt idx="10">
                  <c:v>5580</c:v>
                </c:pt>
                <c:pt idx="11">
                  <c:v>7180</c:v>
                </c:pt>
                <c:pt idx="12">
                  <c:v>9027</c:v>
                </c:pt>
                <c:pt idx="13">
                  <c:v>9335</c:v>
                </c:pt>
                <c:pt idx="14">
                  <c:v>9644</c:v>
                </c:pt>
                <c:pt idx="15">
                  <c:v>11509</c:v>
                </c:pt>
                <c:pt idx="16">
                  <c:v>13790</c:v>
                </c:pt>
                <c:pt idx="17">
                  <c:v>15829</c:v>
                </c:pt>
                <c:pt idx="18">
                  <c:v>17717</c:v>
                </c:pt>
                <c:pt idx="19">
                  <c:v>19326</c:v>
                </c:pt>
                <c:pt idx="20">
                  <c:v>19546</c:v>
                </c:pt>
                <c:pt idx="21">
                  <c:v>19642</c:v>
                </c:pt>
                <c:pt idx="22">
                  <c:v>20816</c:v>
                </c:pt>
                <c:pt idx="23">
                  <c:v>21750</c:v>
                </c:pt>
                <c:pt idx="24">
                  <c:v>22694</c:v>
                </c:pt>
                <c:pt idx="25">
                  <c:v>23551</c:v>
                </c:pt>
                <c:pt idx="26">
                  <c:v>24303</c:v>
                </c:pt>
                <c:pt idx="27">
                  <c:v>24366</c:v>
                </c:pt>
                <c:pt idx="28">
                  <c:v>24411</c:v>
                </c:pt>
                <c:pt idx="29">
                  <c:v>24862</c:v>
                </c:pt>
                <c:pt idx="30">
                  <c:v>25315</c:v>
                </c:pt>
                <c:pt idx="31">
                  <c:v>25711</c:v>
                </c:pt>
                <c:pt idx="32">
                  <c:v>26114</c:v>
                </c:pt>
                <c:pt idx="33">
                  <c:v>26498</c:v>
                </c:pt>
                <c:pt idx="34">
                  <c:v>26522</c:v>
                </c:pt>
                <c:pt idx="35">
                  <c:v>26554</c:v>
                </c:pt>
                <c:pt idx="36">
                  <c:v>26846</c:v>
                </c:pt>
                <c:pt idx="37">
                  <c:v>27136</c:v>
                </c:pt>
                <c:pt idx="38">
                  <c:v>27368</c:v>
                </c:pt>
                <c:pt idx="39">
                  <c:v>27552</c:v>
                </c:pt>
                <c:pt idx="40">
                  <c:v>27787</c:v>
                </c:pt>
                <c:pt idx="41">
                  <c:v>27796</c:v>
                </c:pt>
                <c:pt idx="42">
                  <c:v>27814</c:v>
                </c:pt>
                <c:pt idx="43">
                  <c:v>28051</c:v>
                </c:pt>
                <c:pt idx="44">
                  <c:v>28246</c:v>
                </c:pt>
                <c:pt idx="45">
                  <c:v>28513</c:v>
                </c:pt>
                <c:pt idx="46">
                  <c:v>28864</c:v>
                </c:pt>
                <c:pt idx="47">
                  <c:v>29256</c:v>
                </c:pt>
                <c:pt idx="48">
                  <c:v>29368</c:v>
                </c:pt>
                <c:pt idx="49">
                  <c:v>29434</c:v>
                </c:pt>
                <c:pt idx="50">
                  <c:v>29849</c:v>
                </c:pt>
                <c:pt idx="51">
                  <c:v>30355</c:v>
                </c:pt>
                <c:pt idx="52">
                  <c:v>30900</c:v>
                </c:pt>
                <c:pt idx="53">
                  <c:v>31457</c:v>
                </c:pt>
                <c:pt idx="54">
                  <c:v>32111</c:v>
                </c:pt>
                <c:pt idx="55">
                  <c:v>32336</c:v>
                </c:pt>
                <c:pt idx="56">
                  <c:v>32393</c:v>
                </c:pt>
                <c:pt idx="57">
                  <c:v>33077</c:v>
                </c:pt>
                <c:pt idx="58">
                  <c:v>34076</c:v>
                </c:pt>
                <c:pt idx="59">
                  <c:v>35155</c:v>
                </c:pt>
                <c:pt idx="60">
                  <c:v>36307</c:v>
                </c:pt>
                <c:pt idx="61">
                  <c:v>37380</c:v>
                </c:pt>
                <c:pt idx="62">
                  <c:v>37538</c:v>
                </c:pt>
                <c:pt idx="63">
                  <c:v>37668</c:v>
                </c:pt>
                <c:pt idx="64">
                  <c:v>38781</c:v>
                </c:pt>
                <c:pt idx="65">
                  <c:v>39989</c:v>
                </c:pt>
                <c:pt idx="66">
                  <c:v>41101</c:v>
                </c:pt>
                <c:pt idx="67">
                  <c:v>42103</c:v>
                </c:pt>
                <c:pt idx="68">
                  <c:v>43290</c:v>
                </c:pt>
                <c:pt idx="69">
                  <c:v>43580</c:v>
                </c:pt>
                <c:pt idx="70">
                  <c:v>43795</c:v>
                </c:pt>
                <c:pt idx="71">
                  <c:v>44638</c:v>
                </c:pt>
                <c:pt idx="72">
                  <c:v>45460</c:v>
                </c:pt>
                <c:pt idx="73">
                  <c:v>46358</c:v>
                </c:pt>
                <c:pt idx="74">
                  <c:v>47555</c:v>
                </c:pt>
                <c:pt idx="75">
                  <c:v>48665</c:v>
                </c:pt>
                <c:pt idx="76">
                  <c:v>48949</c:v>
                </c:pt>
                <c:pt idx="77">
                  <c:v>49190</c:v>
                </c:pt>
                <c:pt idx="78">
                  <c:v>49822</c:v>
                </c:pt>
                <c:pt idx="79">
                  <c:v>50750</c:v>
                </c:pt>
                <c:pt idx="80">
                  <c:v>51689</c:v>
                </c:pt>
                <c:pt idx="81">
                  <c:v>52467</c:v>
                </c:pt>
                <c:pt idx="82">
                  <c:v>53424</c:v>
                </c:pt>
                <c:pt idx="83">
                  <c:v>53824</c:v>
                </c:pt>
                <c:pt idx="84">
                  <c:v>54029</c:v>
                </c:pt>
                <c:pt idx="85">
                  <c:v>54478</c:v>
                </c:pt>
                <c:pt idx="86">
                  <c:v>54973</c:v>
                </c:pt>
                <c:pt idx="87">
                  <c:v>55389</c:v>
                </c:pt>
                <c:pt idx="88">
                  <c:v>55934</c:v>
                </c:pt>
                <c:pt idx="89">
                  <c:v>56512</c:v>
                </c:pt>
                <c:pt idx="90">
                  <c:v>56672</c:v>
                </c:pt>
                <c:pt idx="91">
                  <c:v>56808</c:v>
                </c:pt>
                <c:pt idx="92">
                  <c:v>57118</c:v>
                </c:pt>
                <c:pt idx="93">
                  <c:v>57540</c:v>
                </c:pt>
                <c:pt idx="94">
                  <c:v>58035</c:v>
                </c:pt>
                <c:pt idx="95">
                  <c:v>58465</c:v>
                </c:pt>
                <c:pt idx="96">
                  <c:v>58552</c:v>
                </c:pt>
                <c:pt idx="97">
                  <c:v>58610</c:v>
                </c:pt>
                <c:pt idx="98">
                  <c:v>58648</c:v>
                </c:pt>
                <c:pt idx="99">
                  <c:v>58677</c:v>
                </c:pt>
                <c:pt idx="100">
                  <c:v>58906</c:v>
                </c:pt>
                <c:pt idx="101">
                  <c:v>59169</c:v>
                </c:pt>
                <c:pt idx="102">
                  <c:v>59709</c:v>
                </c:pt>
                <c:pt idx="103">
                  <c:v>60212</c:v>
                </c:pt>
                <c:pt idx="104">
                  <c:v>60385</c:v>
                </c:pt>
                <c:pt idx="105">
                  <c:v>60501</c:v>
                </c:pt>
                <c:pt idx="106">
                  <c:v>60878</c:v>
                </c:pt>
                <c:pt idx="107">
                  <c:v>61191</c:v>
                </c:pt>
                <c:pt idx="108">
                  <c:v>61576</c:v>
                </c:pt>
                <c:pt idx="109">
                  <c:v>62128</c:v>
                </c:pt>
                <c:pt idx="110">
                  <c:v>62775</c:v>
                </c:pt>
                <c:pt idx="111">
                  <c:v>62953</c:v>
                </c:pt>
                <c:pt idx="112">
                  <c:v>63147</c:v>
                </c:pt>
                <c:pt idx="113">
                  <c:v>63605</c:v>
                </c:pt>
                <c:pt idx="114">
                  <c:v>64031</c:v>
                </c:pt>
                <c:pt idx="115">
                  <c:v>64531</c:v>
                </c:pt>
                <c:pt idx="116">
                  <c:v>65131</c:v>
                </c:pt>
                <c:pt idx="117">
                  <c:v>65778</c:v>
                </c:pt>
                <c:pt idx="118">
                  <c:v>65962</c:v>
                </c:pt>
                <c:pt idx="119">
                  <c:v>66113</c:v>
                </c:pt>
                <c:pt idx="120">
                  <c:v>66594</c:v>
                </c:pt>
                <c:pt idx="121">
                  <c:v>67016</c:v>
                </c:pt>
                <c:pt idx="122">
                  <c:v>67584</c:v>
                </c:pt>
                <c:pt idx="123">
                  <c:v>68171</c:v>
                </c:pt>
                <c:pt idx="124">
                  <c:v>68789</c:v>
                </c:pt>
                <c:pt idx="125">
                  <c:v>68943</c:v>
                </c:pt>
                <c:pt idx="126">
                  <c:v>69098</c:v>
                </c:pt>
                <c:pt idx="127">
                  <c:v>69554</c:v>
                </c:pt>
                <c:pt idx="128">
                  <c:v>70013</c:v>
                </c:pt>
                <c:pt idx="129">
                  <c:v>70539</c:v>
                </c:pt>
                <c:pt idx="130">
                  <c:v>71071</c:v>
                </c:pt>
                <c:pt idx="131">
                  <c:v>71633</c:v>
                </c:pt>
                <c:pt idx="132">
                  <c:v>71855</c:v>
                </c:pt>
                <c:pt idx="133">
                  <c:v>72025</c:v>
                </c:pt>
                <c:pt idx="134">
                  <c:v>72501</c:v>
                </c:pt>
                <c:pt idx="135">
                  <c:v>72933</c:v>
                </c:pt>
                <c:pt idx="136">
                  <c:v>73410</c:v>
                </c:pt>
                <c:pt idx="137">
                  <c:v>73959</c:v>
                </c:pt>
                <c:pt idx="138">
                  <c:v>74470</c:v>
                </c:pt>
                <c:pt idx="139">
                  <c:v>74679</c:v>
                </c:pt>
                <c:pt idx="140">
                  <c:v>74829</c:v>
                </c:pt>
                <c:pt idx="141">
                  <c:v>75219</c:v>
                </c:pt>
                <c:pt idx="142">
                  <c:v>75637</c:v>
                </c:pt>
                <c:pt idx="143">
                  <c:v>76101</c:v>
                </c:pt>
                <c:pt idx="144">
                  <c:v>76547</c:v>
                </c:pt>
                <c:pt idx="145">
                  <c:v>77004</c:v>
                </c:pt>
                <c:pt idx="146">
                  <c:v>77182</c:v>
                </c:pt>
                <c:pt idx="147">
                  <c:v>77298</c:v>
                </c:pt>
                <c:pt idx="148">
                  <c:v>77587</c:v>
                </c:pt>
                <c:pt idx="149">
                  <c:v>77917</c:v>
                </c:pt>
                <c:pt idx="150">
                  <c:v>78329</c:v>
                </c:pt>
                <c:pt idx="151">
                  <c:v>78702</c:v>
                </c:pt>
                <c:pt idx="152">
                  <c:v>79142</c:v>
                </c:pt>
                <c:pt idx="153">
                  <c:v>79329</c:v>
                </c:pt>
                <c:pt idx="154">
                  <c:v>79496</c:v>
                </c:pt>
                <c:pt idx="155">
                  <c:v>79839</c:v>
                </c:pt>
                <c:pt idx="156">
                  <c:v>80211</c:v>
                </c:pt>
                <c:pt idx="157">
                  <c:v>80663</c:v>
                </c:pt>
                <c:pt idx="158">
                  <c:v>81080</c:v>
                </c:pt>
                <c:pt idx="159">
                  <c:v>81547</c:v>
                </c:pt>
                <c:pt idx="160">
                  <c:v>81809</c:v>
                </c:pt>
                <c:pt idx="161">
                  <c:v>82053</c:v>
                </c:pt>
                <c:pt idx="162">
                  <c:v>82532</c:v>
                </c:pt>
                <c:pt idx="163">
                  <c:v>83080</c:v>
                </c:pt>
                <c:pt idx="164">
                  <c:v>83569</c:v>
                </c:pt>
                <c:pt idx="165">
                  <c:v>84003</c:v>
                </c:pt>
                <c:pt idx="166">
                  <c:v>84468</c:v>
                </c:pt>
                <c:pt idx="167">
                  <c:v>84761</c:v>
                </c:pt>
                <c:pt idx="168">
                  <c:v>84989</c:v>
                </c:pt>
                <c:pt idx="169">
                  <c:v>85345</c:v>
                </c:pt>
                <c:pt idx="170">
                  <c:v>85781</c:v>
                </c:pt>
                <c:pt idx="171">
                  <c:v>86171</c:v>
                </c:pt>
                <c:pt idx="172">
                  <c:v>86540</c:v>
                </c:pt>
                <c:pt idx="173">
                  <c:v>86922</c:v>
                </c:pt>
                <c:pt idx="174">
                  <c:v>87113</c:v>
                </c:pt>
                <c:pt idx="175">
                  <c:v>87255</c:v>
                </c:pt>
                <c:pt idx="176">
                  <c:v>87554</c:v>
                </c:pt>
                <c:pt idx="177">
                  <c:v>87873</c:v>
                </c:pt>
                <c:pt idx="178">
                  <c:v>88130</c:v>
                </c:pt>
                <c:pt idx="179">
                  <c:v>88420</c:v>
                </c:pt>
                <c:pt idx="180">
                  <c:v>88680</c:v>
                </c:pt>
                <c:pt idx="181">
                  <c:v>88832</c:v>
                </c:pt>
                <c:pt idx="182">
                  <c:v>88945</c:v>
                </c:pt>
                <c:pt idx="183">
                  <c:v>89218</c:v>
                </c:pt>
                <c:pt idx="184">
                  <c:v>89467</c:v>
                </c:pt>
                <c:pt idx="185">
                  <c:v>89711</c:v>
                </c:pt>
                <c:pt idx="186">
                  <c:v>89890</c:v>
                </c:pt>
                <c:pt idx="187">
                  <c:v>90128</c:v>
                </c:pt>
                <c:pt idx="188">
                  <c:v>90179</c:v>
                </c:pt>
                <c:pt idx="189">
                  <c:v>90240</c:v>
                </c:pt>
                <c:pt idx="190">
                  <c:v>90298</c:v>
                </c:pt>
                <c:pt idx="191">
                  <c:v>90358</c:v>
                </c:pt>
                <c:pt idx="192">
                  <c:v>90566</c:v>
                </c:pt>
                <c:pt idx="193">
                  <c:v>90784</c:v>
                </c:pt>
                <c:pt idx="194">
                  <c:v>91009</c:v>
                </c:pt>
                <c:pt idx="195">
                  <c:v>91102</c:v>
                </c:pt>
                <c:pt idx="196">
                  <c:v>91160</c:v>
                </c:pt>
                <c:pt idx="197">
                  <c:v>91396</c:v>
                </c:pt>
                <c:pt idx="198">
                  <c:v>91616</c:v>
                </c:pt>
                <c:pt idx="199">
                  <c:v>91857</c:v>
                </c:pt>
                <c:pt idx="200">
                  <c:v>92106</c:v>
                </c:pt>
                <c:pt idx="201">
                  <c:v>92357</c:v>
                </c:pt>
                <c:pt idx="202">
                  <c:v>92467</c:v>
                </c:pt>
                <c:pt idx="203">
                  <c:v>92536</c:v>
                </c:pt>
                <c:pt idx="204">
                  <c:v>92740</c:v>
                </c:pt>
                <c:pt idx="205">
                  <c:v>92900</c:v>
                </c:pt>
                <c:pt idx="206">
                  <c:v>93121</c:v>
                </c:pt>
                <c:pt idx="207">
                  <c:v>93300</c:v>
                </c:pt>
                <c:pt idx="208">
                  <c:v>93513</c:v>
                </c:pt>
                <c:pt idx="209">
                  <c:v>93575</c:v>
                </c:pt>
                <c:pt idx="210">
                  <c:v>93630</c:v>
                </c:pt>
                <c:pt idx="211">
                  <c:v>93812</c:v>
                </c:pt>
                <c:pt idx="212">
                  <c:v>94011</c:v>
                </c:pt>
                <c:pt idx="213">
                  <c:v>94188</c:v>
                </c:pt>
                <c:pt idx="214">
                  <c:v>94348</c:v>
                </c:pt>
                <c:pt idx="215">
                  <c:v>94560</c:v>
                </c:pt>
                <c:pt idx="216">
                  <c:v>94626</c:v>
                </c:pt>
                <c:pt idx="217">
                  <c:v>94676</c:v>
                </c:pt>
                <c:pt idx="218">
                  <c:v>94823</c:v>
                </c:pt>
                <c:pt idx="219">
                  <c:v>94953</c:v>
                </c:pt>
                <c:pt idx="220">
                  <c:v>95098</c:v>
                </c:pt>
                <c:pt idx="221">
                  <c:v>95225</c:v>
                </c:pt>
                <c:pt idx="222">
                  <c:v>95354</c:v>
                </c:pt>
                <c:pt idx="223">
                  <c:v>95392</c:v>
                </c:pt>
                <c:pt idx="224">
                  <c:v>95426</c:v>
                </c:pt>
                <c:pt idx="225">
                  <c:v>95530</c:v>
                </c:pt>
                <c:pt idx="226">
                  <c:v>95646</c:v>
                </c:pt>
                <c:pt idx="227">
                  <c:v>95719</c:v>
                </c:pt>
                <c:pt idx="228">
                  <c:v>95824</c:v>
                </c:pt>
                <c:pt idx="229">
                  <c:v>95928</c:v>
                </c:pt>
                <c:pt idx="230">
                  <c:v>95954</c:v>
                </c:pt>
                <c:pt idx="231">
                  <c:v>95973</c:v>
                </c:pt>
                <c:pt idx="232">
                  <c:v>96054</c:v>
                </c:pt>
                <c:pt idx="233">
                  <c:v>96133</c:v>
                </c:pt>
                <c:pt idx="234">
                  <c:v>96216</c:v>
                </c:pt>
                <c:pt idx="235">
                  <c:v>96288</c:v>
                </c:pt>
                <c:pt idx="236">
                  <c:v>96386</c:v>
                </c:pt>
                <c:pt idx="237">
                  <c:v>96404</c:v>
                </c:pt>
                <c:pt idx="238">
                  <c:v>96423</c:v>
                </c:pt>
                <c:pt idx="239">
                  <c:v>96517</c:v>
                </c:pt>
                <c:pt idx="240">
                  <c:v>96593</c:v>
                </c:pt>
                <c:pt idx="241">
                  <c:v>96670</c:v>
                </c:pt>
                <c:pt idx="242">
                  <c:v>96733</c:v>
                </c:pt>
                <c:pt idx="243">
                  <c:v>96836</c:v>
                </c:pt>
                <c:pt idx="244">
                  <c:v>96862</c:v>
                </c:pt>
                <c:pt idx="245">
                  <c:v>96872</c:v>
                </c:pt>
                <c:pt idx="246">
                  <c:v>96951</c:v>
                </c:pt>
                <c:pt idx="247">
                  <c:v>97030</c:v>
                </c:pt>
                <c:pt idx="248">
                  <c:v>97079</c:v>
                </c:pt>
                <c:pt idx="249">
                  <c:v>97152</c:v>
                </c:pt>
                <c:pt idx="250">
                  <c:v>97245</c:v>
                </c:pt>
                <c:pt idx="251">
                  <c:v>97260</c:v>
                </c:pt>
                <c:pt idx="252">
                  <c:v>97278</c:v>
                </c:pt>
                <c:pt idx="253">
                  <c:v>97342</c:v>
                </c:pt>
                <c:pt idx="254">
                  <c:v>97377</c:v>
                </c:pt>
                <c:pt idx="255">
                  <c:v>97430</c:v>
                </c:pt>
                <c:pt idx="256">
                  <c:v>97489</c:v>
                </c:pt>
                <c:pt idx="257">
                  <c:v>97559</c:v>
                </c:pt>
                <c:pt idx="258">
                  <c:v>97575</c:v>
                </c:pt>
                <c:pt idx="259">
                  <c:v>97588</c:v>
                </c:pt>
                <c:pt idx="260">
                  <c:v>97636</c:v>
                </c:pt>
                <c:pt idx="261">
                  <c:v>97687</c:v>
                </c:pt>
                <c:pt idx="262">
                  <c:v>97730</c:v>
                </c:pt>
                <c:pt idx="263">
                  <c:v>97776</c:v>
                </c:pt>
                <c:pt idx="264">
                  <c:v>97848</c:v>
                </c:pt>
                <c:pt idx="265">
                  <c:v>97867</c:v>
                </c:pt>
                <c:pt idx="266">
                  <c:v>97873</c:v>
                </c:pt>
                <c:pt idx="267">
                  <c:v>97918</c:v>
                </c:pt>
                <c:pt idx="268">
                  <c:v>97965</c:v>
                </c:pt>
                <c:pt idx="269">
                  <c:v>98008</c:v>
                </c:pt>
                <c:pt idx="270">
                  <c:v>98066</c:v>
                </c:pt>
                <c:pt idx="271">
                  <c:v>98135</c:v>
                </c:pt>
                <c:pt idx="272">
                  <c:v>98151</c:v>
                </c:pt>
                <c:pt idx="273">
                  <c:v>98157</c:v>
                </c:pt>
                <c:pt idx="274">
                  <c:v>98199</c:v>
                </c:pt>
                <c:pt idx="275">
                  <c:v>98205</c:v>
                </c:pt>
                <c:pt idx="276">
                  <c:v>98232</c:v>
                </c:pt>
                <c:pt idx="277">
                  <c:v>98278</c:v>
                </c:pt>
                <c:pt idx="278">
                  <c:v>98316</c:v>
                </c:pt>
                <c:pt idx="279">
                  <c:v>98324</c:v>
                </c:pt>
                <c:pt idx="280">
                  <c:v>98331</c:v>
                </c:pt>
                <c:pt idx="281">
                  <c:v>98361</c:v>
                </c:pt>
                <c:pt idx="282">
                  <c:v>98390</c:v>
                </c:pt>
                <c:pt idx="283">
                  <c:v>98428</c:v>
                </c:pt>
                <c:pt idx="284">
                  <c:v>98452</c:v>
                </c:pt>
                <c:pt idx="285">
                  <c:v>98500</c:v>
                </c:pt>
                <c:pt idx="286">
                  <c:v>98509</c:v>
                </c:pt>
                <c:pt idx="287">
                  <c:v>98516</c:v>
                </c:pt>
                <c:pt idx="288">
                  <c:v>98544</c:v>
                </c:pt>
                <c:pt idx="289">
                  <c:v>98590</c:v>
                </c:pt>
                <c:pt idx="290">
                  <c:v>98627</c:v>
                </c:pt>
                <c:pt idx="291">
                  <c:v>98655</c:v>
                </c:pt>
                <c:pt idx="292">
                  <c:v>98713</c:v>
                </c:pt>
                <c:pt idx="293">
                  <c:v>98730</c:v>
                </c:pt>
                <c:pt idx="294">
                  <c:v>98741</c:v>
                </c:pt>
                <c:pt idx="295">
                  <c:v>98799</c:v>
                </c:pt>
                <c:pt idx="296">
                  <c:v>98831</c:v>
                </c:pt>
                <c:pt idx="297">
                  <c:v>98890</c:v>
                </c:pt>
                <c:pt idx="298">
                  <c:v>98990</c:v>
                </c:pt>
                <c:pt idx="299">
                  <c:v>99134</c:v>
                </c:pt>
                <c:pt idx="300">
                  <c:v>99184</c:v>
                </c:pt>
                <c:pt idx="301">
                  <c:v>99218</c:v>
                </c:pt>
                <c:pt idx="302">
                  <c:v>99335</c:v>
                </c:pt>
                <c:pt idx="303">
                  <c:v>99492</c:v>
                </c:pt>
                <c:pt idx="304">
                  <c:v>99662</c:v>
                </c:pt>
                <c:pt idx="305">
                  <c:v>99702</c:v>
                </c:pt>
                <c:pt idx="306">
                  <c:v>99883</c:v>
                </c:pt>
                <c:pt idx="307">
                  <c:v>99933</c:v>
                </c:pt>
                <c:pt idx="308">
                  <c:v>99968</c:v>
                </c:pt>
                <c:pt idx="309">
                  <c:v>100172</c:v>
                </c:pt>
                <c:pt idx="310">
                  <c:v>100349</c:v>
                </c:pt>
                <c:pt idx="311">
                  <c:v>100541</c:v>
                </c:pt>
                <c:pt idx="312">
                  <c:v>100749</c:v>
                </c:pt>
                <c:pt idx="313">
                  <c:v>101000</c:v>
                </c:pt>
                <c:pt idx="314">
                  <c:v>101073</c:v>
                </c:pt>
                <c:pt idx="315">
                  <c:v>101116</c:v>
                </c:pt>
                <c:pt idx="316">
                  <c:v>101300</c:v>
                </c:pt>
                <c:pt idx="317">
                  <c:v>101450</c:v>
                </c:pt>
                <c:pt idx="318">
                  <c:v>101614</c:v>
                </c:pt>
                <c:pt idx="319">
                  <c:v>101802</c:v>
                </c:pt>
                <c:pt idx="320">
                  <c:v>102068</c:v>
                </c:pt>
                <c:pt idx="321">
                  <c:v>102122</c:v>
                </c:pt>
                <c:pt idx="322">
                  <c:v>102160</c:v>
                </c:pt>
                <c:pt idx="323">
                  <c:v>102343</c:v>
                </c:pt>
                <c:pt idx="324">
                  <c:v>102553</c:v>
                </c:pt>
                <c:pt idx="325">
                  <c:v>102592</c:v>
                </c:pt>
                <c:pt idx="326">
                  <c:v>102832</c:v>
                </c:pt>
                <c:pt idx="327">
                  <c:v>103111</c:v>
                </c:pt>
                <c:pt idx="328">
                  <c:v>103190</c:v>
                </c:pt>
                <c:pt idx="329">
                  <c:v>103254</c:v>
                </c:pt>
                <c:pt idx="330">
                  <c:v>103441</c:v>
                </c:pt>
                <c:pt idx="331">
                  <c:v>103634</c:v>
                </c:pt>
                <c:pt idx="332">
                  <c:v>103835</c:v>
                </c:pt>
                <c:pt idx="333">
                  <c:v>104046</c:v>
                </c:pt>
                <c:pt idx="334">
                  <c:v>104266</c:v>
                </c:pt>
                <c:pt idx="335">
                  <c:v>104344</c:v>
                </c:pt>
                <c:pt idx="336">
                  <c:v>104367</c:v>
                </c:pt>
                <c:pt idx="337">
                  <c:v>104537</c:v>
                </c:pt>
                <c:pt idx="338">
                  <c:v>104684</c:v>
                </c:pt>
                <c:pt idx="339">
                  <c:v>104845</c:v>
                </c:pt>
                <c:pt idx="340">
                  <c:v>104957</c:v>
                </c:pt>
                <c:pt idx="341">
                  <c:v>105076</c:v>
                </c:pt>
                <c:pt idx="342">
                  <c:v>105098</c:v>
                </c:pt>
                <c:pt idx="343">
                  <c:v>105105</c:v>
                </c:pt>
                <c:pt idx="344">
                  <c:v>105176</c:v>
                </c:pt>
                <c:pt idx="345">
                  <c:v>105253</c:v>
                </c:pt>
                <c:pt idx="346">
                  <c:v>105341</c:v>
                </c:pt>
                <c:pt idx="347">
                  <c:v>105415</c:v>
                </c:pt>
                <c:pt idx="348">
                  <c:v>105502</c:v>
                </c:pt>
                <c:pt idx="349">
                  <c:v>105520</c:v>
                </c:pt>
                <c:pt idx="350">
                  <c:v>105533</c:v>
                </c:pt>
                <c:pt idx="351">
                  <c:v>105609</c:v>
                </c:pt>
                <c:pt idx="352">
                  <c:v>105682</c:v>
                </c:pt>
                <c:pt idx="353">
                  <c:v>105728</c:v>
                </c:pt>
                <c:pt idx="354">
                  <c:v>105802</c:v>
                </c:pt>
                <c:pt idx="355">
                  <c:v>105892</c:v>
                </c:pt>
                <c:pt idx="356">
                  <c:v>105918</c:v>
                </c:pt>
                <c:pt idx="357">
                  <c:v>105927</c:v>
                </c:pt>
                <c:pt idx="358">
                  <c:v>105983</c:v>
                </c:pt>
                <c:pt idx="359">
                  <c:v>106041</c:v>
                </c:pt>
                <c:pt idx="360">
                  <c:v>106080</c:v>
                </c:pt>
                <c:pt idx="361">
                  <c:v>106090</c:v>
                </c:pt>
                <c:pt idx="362">
                  <c:v>106090</c:v>
                </c:pt>
                <c:pt idx="363">
                  <c:v>106118</c:v>
                </c:pt>
                <c:pt idx="364">
                  <c:v>106147</c:v>
                </c:pt>
                <c:pt idx="365">
                  <c:v>106173</c:v>
                </c:pt>
                <c:pt idx="366">
                  <c:v>106207</c:v>
                </c:pt>
                <c:pt idx="367">
                  <c:v>106210</c:v>
                </c:pt>
                <c:pt idx="368">
                  <c:v>106213</c:v>
                </c:pt>
                <c:pt idx="369">
                  <c:v>106244</c:v>
                </c:pt>
                <c:pt idx="370">
                  <c:v>106286</c:v>
                </c:pt>
                <c:pt idx="371">
                  <c:v>106320</c:v>
                </c:pt>
                <c:pt idx="372">
                  <c:v>106371</c:v>
                </c:pt>
                <c:pt idx="373">
                  <c:v>106447</c:v>
                </c:pt>
                <c:pt idx="374">
                  <c:v>106458</c:v>
                </c:pt>
                <c:pt idx="375">
                  <c:v>106470</c:v>
                </c:pt>
                <c:pt idx="376">
                  <c:v>106508</c:v>
                </c:pt>
                <c:pt idx="377">
                  <c:v>106547</c:v>
                </c:pt>
                <c:pt idx="378">
                  <c:v>106594</c:v>
                </c:pt>
                <c:pt idx="379">
                  <c:v>106643</c:v>
                </c:pt>
                <c:pt idx="380">
                  <c:v>106703</c:v>
                </c:pt>
                <c:pt idx="381">
                  <c:v>106723</c:v>
                </c:pt>
                <c:pt idx="382">
                  <c:v>106733</c:v>
                </c:pt>
                <c:pt idx="383">
                  <c:v>106772</c:v>
                </c:pt>
                <c:pt idx="384">
                  <c:v>106820</c:v>
                </c:pt>
                <c:pt idx="385">
                  <c:v>106847</c:v>
                </c:pt>
                <c:pt idx="386">
                  <c:v>106872</c:v>
                </c:pt>
                <c:pt idx="387">
                  <c:v>106922</c:v>
                </c:pt>
                <c:pt idx="388">
                  <c:v>106926</c:v>
                </c:pt>
                <c:pt idx="389">
                  <c:v>106931</c:v>
                </c:pt>
                <c:pt idx="390">
                  <c:v>106952</c:v>
                </c:pt>
                <c:pt idx="391">
                  <c:v>106972</c:v>
                </c:pt>
                <c:pt idx="392">
                  <c:v>106994</c:v>
                </c:pt>
                <c:pt idx="393">
                  <c:v>107011</c:v>
                </c:pt>
                <c:pt idx="394">
                  <c:v>107037</c:v>
                </c:pt>
                <c:pt idx="395">
                  <c:v>107043</c:v>
                </c:pt>
                <c:pt idx="396">
                  <c:v>107045</c:v>
                </c:pt>
                <c:pt idx="397">
                  <c:v>107052</c:v>
                </c:pt>
                <c:pt idx="398">
                  <c:v>107062</c:v>
                </c:pt>
                <c:pt idx="399">
                  <c:v>107073</c:v>
                </c:pt>
                <c:pt idx="400">
                  <c:v>107081</c:v>
                </c:pt>
                <c:pt idx="401">
                  <c:v>107093</c:v>
                </c:pt>
                <c:pt idx="402">
                  <c:v>107094</c:v>
                </c:pt>
                <c:pt idx="403">
                  <c:v>107095</c:v>
                </c:pt>
                <c:pt idx="404">
                  <c:v>107102</c:v>
                </c:pt>
                <c:pt idx="405">
                  <c:v>107109</c:v>
                </c:pt>
                <c:pt idx="406">
                  <c:v>107114</c:v>
                </c:pt>
                <c:pt idx="407">
                  <c:v>107119</c:v>
                </c:pt>
                <c:pt idx="408">
                  <c:v>107133</c:v>
                </c:pt>
                <c:pt idx="409">
                  <c:v>107134</c:v>
                </c:pt>
                <c:pt idx="410">
                  <c:v>107136</c:v>
                </c:pt>
                <c:pt idx="411">
                  <c:v>107142</c:v>
                </c:pt>
                <c:pt idx="412">
                  <c:v>107147</c:v>
                </c:pt>
                <c:pt idx="413">
                  <c:v>107148</c:v>
                </c:pt>
                <c:pt idx="414">
                  <c:v>107149</c:v>
                </c:pt>
                <c:pt idx="415">
                  <c:v>107151</c:v>
                </c:pt>
                <c:pt idx="416">
                  <c:v>107154</c:v>
                </c:pt>
                <c:pt idx="417">
                  <c:v>107156</c:v>
                </c:pt>
                <c:pt idx="418">
                  <c:v>107156</c:v>
                </c:pt>
                <c:pt idx="419">
                  <c:v>107156</c:v>
                </c:pt>
                <c:pt idx="420">
                  <c:v>107159</c:v>
                </c:pt>
                <c:pt idx="421">
                  <c:v>107160</c:v>
                </c:pt>
                <c:pt idx="422">
                  <c:v>107163</c:v>
                </c:pt>
                <c:pt idx="423">
                  <c:v>107164</c:v>
                </c:pt>
                <c:pt idx="424">
                  <c:v>107164</c:v>
                </c:pt>
                <c:pt idx="425">
                  <c:v>107177</c:v>
                </c:pt>
                <c:pt idx="426">
                  <c:v>107178</c:v>
                </c:pt>
                <c:pt idx="427">
                  <c:v>107180</c:v>
                </c:pt>
                <c:pt idx="428">
                  <c:v>107183</c:v>
                </c:pt>
                <c:pt idx="429">
                  <c:v>107188</c:v>
                </c:pt>
                <c:pt idx="430">
                  <c:v>107197</c:v>
                </c:pt>
                <c:pt idx="431">
                  <c:v>107212</c:v>
                </c:pt>
                <c:pt idx="432">
                  <c:v>107214</c:v>
                </c:pt>
                <c:pt idx="433">
                  <c:v>107217</c:v>
                </c:pt>
                <c:pt idx="434">
                  <c:v>107217</c:v>
                </c:pt>
                <c:pt idx="435">
                  <c:v>107219</c:v>
                </c:pt>
                <c:pt idx="436">
                  <c:v>107221</c:v>
                </c:pt>
                <c:pt idx="437">
                  <c:v>107230</c:v>
                </c:pt>
                <c:pt idx="438">
                  <c:v>107232</c:v>
                </c:pt>
                <c:pt idx="439">
                  <c:v>107235</c:v>
                </c:pt>
                <c:pt idx="440">
                  <c:v>107237</c:v>
                </c:pt>
                <c:pt idx="441">
                  <c:v>107241</c:v>
                </c:pt>
                <c:pt idx="442">
                  <c:v>107250</c:v>
                </c:pt>
                <c:pt idx="443">
                  <c:v>107251</c:v>
                </c:pt>
                <c:pt idx="444">
                  <c:v>107252</c:v>
                </c:pt>
                <c:pt idx="445">
                  <c:v>107254</c:v>
                </c:pt>
                <c:pt idx="446">
                  <c:v>107257</c:v>
                </c:pt>
                <c:pt idx="447">
                  <c:v>107261</c:v>
                </c:pt>
                <c:pt idx="448">
                  <c:v>107267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round/>
            </a:ln>
            <a:effectLst/>
          </c:spPr>
          <c:marker>
            <c:symbol val="none"/>
          </c:marker>
          <c:cat>
            <c:strRef>
              <c:f>List1!$I$1:$QO$1</c:f>
              <c:strCache>
                <c:ptCount val="449"/>
                <c:pt idx="0">
                  <c:v>27.XII.20</c:v>
                </c:pt>
                <c:pt idx="1">
                  <c:v>28.XII.20</c:v>
                </c:pt>
                <c:pt idx="2">
                  <c:v>29.XII.20</c:v>
                </c:pt>
                <c:pt idx="3">
                  <c:v>30.XII.20</c:v>
                </c:pt>
                <c:pt idx="4">
                  <c:v>31.XII.20</c:v>
                </c:pt>
                <c:pt idx="5">
                  <c:v>1.I.21</c:v>
                </c:pt>
                <c:pt idx="6">
                  <c:v>2.I.21</c:v>
                </c:pt>
                <c:pt idx="7">
                  <c:v>3.I.21</c:v>
                </c:pt>
                <c:pt idx="8">
                  <c:v>4.I.21</c:v>
                </c:pt>
                <c:pt idx="9">
                  <c:v>5.I.21</c:v>
                </c:pt>
                <c:pt idx="10">
                  <c:v>6.I.21</c:v>
                </c:pt>
                <c:pt idx="11">
                  <c:v>7.I.21</c:v>
                </c:pt>
                <c:pt idx="12">
                  <c:v>8.I.21</c:v>
                </c:pt>
                <c:pt idx="13">
                  <c:v>9.I.21</c:v>
                </c:pt>
                <c:pt idx="14">
                  <c:v>10.I.21</c:v>
                </c:pt>
                <c:pt idx="15">
                  <c:v>11.I.21</c:v>
                </c:pt>
                <c:pt idx="16">
                  <c:v>12.I.21</c:v>
                </c:pt>
                <c:pt idx="17">
                  <c:v>13.I.21</c:v>
                </c:pt>
                <c:pt idx="18">
                  <c:v>14.I.21</c:v>
                </c:pt>
                <c:pt idx="19">
                  <c:v>15.I.21</c:v>
                </c:pt>
                <c:pt idx="20">
                  <c:v>16.I.21</c:v>
                </c:pt>
                <c:pt idx="21">
                  <c:v>17.I.21</c:v>
                </c:pt>
                <c:pt idx="22">
                  <c:v>18.I.21</c:v>
                </c:pt>
                <c:pt idx="23">
                  <c:v>19.I.21</c:v>
                </c:pt>
                <c:pt idx="24">
                  <c:v>20.I.21</c:v>
                </c:pt>
                <c:pt idx="25">
                  <c:v>21.I.21</c:v>
                </c:pt>
                <c:pt idx="26">
                  <c:v>22.I.21</c:v>
                </c:pt>
                <c:pt idx="27">
                  <c:v>23.I.21</c:v>
                </c:pt>
                <c:pt idx="28">
                  <c:v>24.I.21</c:v>
                </c:pt>
                <c:pt idx="29">
                  <c:v>25.I.21</c:v>
                </c:pt>
                <c:pt idx="30">
                  <c:v>26.I.21</c:v>
                </c:pt>
                <c:pt idx="31">
                  <c:v>27.I.21</c:v>
                </c:pt>
                <c:pt idx="32">
                  <c:v>28.I.21</c:v>
                </c:pt>
                <c:pt idx="33">
                  <c:v>29.I.21</c:v>
                </c:pt>
                <c:pt idx="34">
                  <c:v>30.I.21</c:v>
                </c:pt>
                <c:pt idx="35">
                  <c:v>31.I.21</c:v>
                </c:pt>
                <c:pt idx="36">
                  <c:v>1.II.21</c:v>
                </c:pt>
                <c:pt idx="37">
                  <c:v>2.II.21</c:v>
                </c:pt>
                <c:pt idx="38">
                  <c:v>3.II.21</c:v>
                </c:pt>
                <c:pt idx="39">
                  <c:v>4.II.21</c:v>
                </c:pt>
                <c:pt idx="40">
                  <c:v>5.II.21</c:v>
                </c:pt>
                <c:pt idx="41">
                  <c:v>6.II.21</c:v>
                </c:pt>
                <c:pt idx="42">
                  <c:v>7.II.21</c:v>
                </c:pt>
                <c:pt idx="43">
                  <c:v>8.II.21</c:v>
                </c:pt>
                <c:pt idx="44">
                  <c:v>9.II.21</c:v>
                </c:pt>
                <c:pt idx="45">
                  <c:v>10.II.21</c:v>
                </c:pt>
                <c:pt idx="46">
                  <c:v>11.II.21</c:v>
                </c:pt>
                <c:pt idx="47">
                  <c:v>12.II.21</c:v>
                </c:pt>
                <c:pt idx="48">
                  <c:v>13.II.21</c:v>
                </c:pt>
                <c:pt idx="49">
                  <c:v>14.II.21</c:v>
                </c:pt>
                <c:pt idx="50">
                  <c:v>15.II.21</c:v>
                </c:pt>
                <c:pt idx="51">
                  <c:v>16.II.21</c:v>
                </c:pt>
                <c:pt idx="52">
                  <c:v>17.II.21</c:v>
                </c:pt>
                <c:pt idx="53">
                  <c:v>18.II.21</c:v>
                </c:pt>
                <c:pt idx="54">
                  <c:v>19.II.21</c:v>
                </c:pt>
                <c:pt idx="55">
                  <c:v>20.II.21</c:v>
                </c:pt>
                <c:pt idx="56">
                  <c:v>21.II.21</c:v>
                </c:pt>
                <c:pt idx="57">
                  <c:v>22.II.21</c:v>
                </c:pt>
                <c:pt idx="58">
                  <c:v>23.II.21</c:v>
                </c:pt>
                <c:pt idx="59">
                  <c:v>24.II.21</c:v>
                </c:pt>
                <c:pt idx="60">
                  <c:v>25.II.21</c:v>
                </c:pt>
                <c:pt idx="61">
                  <c:v>26.II.21</c:v>
                </c:pt>
                <c:pt idx="62">
                  <c:v>27.II.21</c:v>
                </c:pt>
                <c:pt idx="63">
                  <c:v>28.II.21</c:v>
                </c:pt>
                <c:pt idx="64">
                  <c:v>1.III.21</c:v>
                </c:pt>
                <c:pt idx="65">
                  <c:v>2.III.21</c:v>
                </c:pt>
                <c:pt idx="66">
                  <c:v>3.III.21</c:v>
                </c:pt>
                <c:pt idx="67">
                  <c:v>4.III.21</c:v>
                </c:pt>
                <c:pt idx="68">
                  <c:v>5.III.21</c:v>
                </c:pt>
                <c:pt idx="69">
                  <c:v>6.III.21</c:v>
                </c:pt>
                <c:pt idx="70">
                  <c:v>7.III.21</c:v>
                </c:pt>
                <c:pt idx="71">
                  <c:v>8.III.21</c:v>
                </c:pt>
                <c:pt idx="72">
                  <c:v>9.III.21</c:v>
                </c:pt>
                <c:pt idx="73">
                  <c:v>10.III.21</c:v>
                </c:pt>
                <c:pt idx="74">
                  <c:v>11.III.21</c:v>
                </c:pt>
                <c:pt idx="75">
                  <c:v>12.III.21</c:v>
                </c:pt>
                <c:pt idx="76">
                  <c:v>13.III.21</c:v>
                </c:pt>
                <c:pt idx="77">
                  <c:v>14.III.21</c:v>
                </c:pt>
                <c:pt idx="78">
                  <c:v>15.III.21</c:v>
                </c:pt>
                <c:pt idx="79">
                  <c:v>16.III.21</c:v>
                </c:pt>
                <c:pt idx="80">
                  <c:v>17.III.21</c:v>
                </c:pt>
                <c:pt idx="81">
                  <c:v>18.III.21</c:v>
                </c:pt>
                <c:pt idx="82">
                  <c:v>19.III.21</c:v>
                </c:pt>
                <c:pt idx="83">
                  <c:v>20.III.21</c:v>
                </c:pt>
                <c:pt idx="84">
                  <c:v>21.III.21</c:v>
                </c:pt>
                <c:pt idx="85">
                  <c:v>22.III.21</c:v>
                </c:pt>
                <c:pt idx="86">
                  <c:v>23.III.21</c:v>
                </c:pt>
                <c:pt idx="87">
                  <c:v>24.III.21</c:v>
                </c:pt>
                <c:pt idx="88">
                  <c:v>25.III.21</c:v>
                </c:pt>
                <c:pt idx="89">
                  <c:v>26.III.21</c:v>
                </c:pt>
                <c:pt idx="90">
                  <c:v>27.III.21</c:v>
                </c:pt>
                <c:pt idx="91">
                  <c:v>28.III.21</c:v>
                </c:pt>
                <c:pt idx="92">
                  <c:v>29.III.21</c:v>
                </c:pt>
                <c:pt idx="93">
                  <c:v>30.III.21</c:v>
                </c:pt>
                <c:pt idx="94">
                  <c:v>31.III.21</c:v>
                </c:pt>
                <c:pt idx="95">
                  <c:v>1.IV.21</c:v>
                </c:pt>
                <c:pt idx="96">
                  <c:v>2.IV.21</c:v>
                </c:pt>
                <c:pt idx="97">
                  <c:v>3.IV.21</c:v>
                </c:pt>
                <c:pt idx="98">
                  <c:v>4.IV.21</c:v>
                </c:pt>
                <c:pt idx="99">
                  <c:v>5.IV.21</c:v>
                </c:pt>
                <c:pt idx="100">
                  <c:v>6.IV.21</c:v>
                </c:pt>
                <c:pt idx="101">
                  <c:v>7.IV.21</c:v>
                </c:pt>
                <c:pt idx="102">
                  <c:v>8.IV.21</c:v>
                </c:pt>
                <c:pt idx="103">
                  <c:v>9.IV.21</c:v>
                </c:pt>
                <c:pt idx="104">
                  <c:v>10.IV.21</c:v>
                </c:pt>
                <c:pt idx="105">
                  <c:v>11.IV.21</c:v>
                </c:pt>
                <c:pt idx="106">
                  <c:v>12.IV.21</c:v>
                </c:pt>
                <c:pt idx="107">
                  <c:v>13.IV.21</c:v>
                </c:pt>
                <c:pt idx="108">
                  <c:v>14.IV.21</c:v>
                </c:pt>
                <c:pt idx="109">
                  <c:v>15.IV.21</c:v>
                </c:pt>
                <c:pt idx="110">
                  <c:v>16.IV.21</c:v>
                </c:pt>
                <c:pt idx="111">
                  <c:v>17.IV.21</c:v>
                </c:pt>
                <c:pt idx="112">
                  <c:v>18.IV.21</c:v>
                </c:pt>
                <c:pt idx="113">
                  <c:v>19.IV.21</c:v>
                </c:pt>
                <c:pt idx="114">
                  <c:v>20.IV.21</c:v>
                </c:pt>
                <c:pt idx="115">
                  <c:v>21.IV.21</c:v>
                </c:pt>
                <c:pt idx="116">
                  <c:v>22.IV.21</c:v>
                </c:pt>
                <c:pt idx="117">
                  <c:v>23.IV.21</c:v>
                </c:pt>
                <c:pt idx="118">
                  <c:v>24.IV.21</c:v>
                </c:pt>
                <c:pt idx="119">
                  <c:v>25.IV.21</c:v>
                </c:pt>
                <c:pt idx="120">
                  <c:v>26.IV.21</c:v>
                </c:pt>
                <c:pt idx="121">
                  <c:v>27.IV.21</c:v>
                </c:pt>
                <c:pt idx="122">
                  <c:v>28.IV.21</c:v>
                </c:pt>
                <c:pt idx="123">
                  <c:v>29.IV.21</c:v>
                </c:pt>
                <c:pt idx="124">
                  <c:v>30.IV.21</c:v>
                </c:pt>
                <c:pt idx="125">
                  <c:v>1.V.21</c:v>
                </c:pt>
                <c:pt idx="126">
                  <c:v>2.V.21</c:v>
                </c:pt>
                <c:pt idx="127">
                  <c:v>3.V.21</c:v>
                </c:pt>
                <c:pt idx="128">
                  <c:v>4.V.21</c:v>
                </c:pt>
                <c:pt idx="129">
                  <c:v>5.V.21</c:v>
                </c:pt>
                <c:pt idx="130">
                  <c:v>6.V.21</c:v>
                </c:pt>
                <c:pt idx="131">
                  <c:v>7.V.21</c:v>
                </c:pt>
                <c:pt idx="132">
                  <c:v>8.V.21</c:v>
                </c:pt>
                <c:pt idx="133">
                  <c:v>9.V.21</c:v>
                </c:pt>
                <c:pt idx="134">
                  <c:v>10.V.21</c:v>
                </c:pt>
                <c:pt idx="135">
                  <c:v>11.V.21</c:v>
                </c:pt>
                <c:pt idx="136">
                  <c:v>12.V.21</c:v>
                </c:pt>
                <c:pt idx="137">
                  <c:v>13.V.21</c:v>
                </c:pt>
                <c:pt idx="138">
                  <c:v>14.V.21</c:v>
                </c:pt>
                <c:pt idx="139">
                  <c:v>15.V.21</c:v>
                </c:pt>
                <c:pt idx="140">
                  <c:v>16.V.21</c:v>
                </c:pt>
                <c:pt idx="141">
                  <c:v>17.V.21</c:v>
                </c:pt>
                <c:pt idx="142">
                  <c:v>18.V.21</c:v>
                </c:pt>
                <c:pt idx="143">
                  <c:v>19.V.21</c:v>
                </c:pt>
                <c:pt idx="144">
                  <c:v>20.V.21</c:v>
                </c:pt>
                <c:pt idx="145">
                  <c:v>21.V.21</c:v>
                </c:pt>
                <c:pt idx="146">
                  <c:v>22.V.21</c:v>
                </c:pt>
                <c:pt idx="147">
                  <c:v>23.V.21</c:v>
                </c:pt>
                <c:pt idx="148">
                  <c:v>24.V.21</c:v>
                </c:pt>
                <c:pt idx="149">
                  <c:v>25.V.21</c:v>
                </c:pt>
                <c:pt idx="150">
                  <c:v>26.V.21</c:v>
                </c:pt>
                <c:pt idx="151">
                  <c:v>27.V.21</c:v>
                </c:pt>
                <c:pt idx="152">
                  <c:v>28.V.21</c:v>
                </c:pt>
                <c:pt idx="153">
                  <c:v>29.V.21</c:v>
                </c:pt>
                <c:pt idx="154">
                  <c:v>30.V.21</c:v>
                </c:pt>
                <c:pt idx="155">
                  <c:v>31.V.21</c:v>
                </c:pt>
                <c:pt idx="156">
                  <c:v>1.VI.21</c:v>
                </c:pt>
                <c:pt idx="157">
                  <c:v>2.VI.21</c:v>
                </c:pt>
                <c:pt idx="158">
                  <c:v>3.VI.21</c:v>
                </c:pt>
                <c:pt idx="159">
                  <c:v>4.VI.21</c:v>
                </c:pt>
                <c:pt idx="160">
                  <c:v>5.VI.21</c:v>
                </c:pt>
                <c:pt idx="161">
                  <c:v>6.VI.21</c:v>
                </c:pt>
                <c:pt idx="162">
                  <c:v>7.VI.21</c:v>
                </c:pt>
                <c:pt idx="163">
                  <c:v>8.VI.21</c:v>
                </c:pt>
                <c:pt idx="164">
                  <c:v>9.VI.21</c:v>
                </c:pt>
                <c:pt idx="165">
                  <c:v>10.VI.21</c:v>
                </c:pt>
                <c:pt idx="166">
                  <c:v>11.VI.21</c:v>
                </c:pt>
                <c:pt idx="167">
                  <c:v>12.VI.21</c:v>
                </c:pt>
                <c:pt idx="168">
                  <c:v>13.VI.21</c:v>
                </c:pt>
                <c:pt idx="169">
                  <c:v>14.VI.21</c:v>
                </c:pt>
                <c:pt idx="170">
                  <c:v>15.VI.21</c:v>
                </c:pt>
                <c:pt idx="171">
                  <c:v>16.VI.21</c:v>
                </c:pt>
                <c:pt idx="172">
                  <c:v>17.VI.21</c:v>
                </c:pt>
                <c:pt idx="173">
                  <c:v>18.VI.21</c:v>
                </c:pt>
                <c:pt idx="174">
                  <c:v>19.VI.21</c:v>
                </c:pt>
                <c:pt idx="175">
                  <c:v>20.VI.21</c:v>
                </c:pt>
                <c:pt idx="176">
                  <c:v>21.VI.21</c:v>
                </c:pt>
                <c:pt idx="177">
                  <c:v>22.VI.21</c:v>
                </c:pt>
                <c:pt idx="178">
                  <c:v>23.VI.21</c:v>
                </c:pt>
                <c:pt idx="179">
                  <c:v>24.VI.21</c:v>
                </c:pt>
                <c:pt idx="180">
                  <c:v>25.VI.21</c:v>
                </c:pt>
                <c:pt idx="181">
                  <c:v>26.VI.21</c:v>
                </c:pt>
                <c:pt idx="182">
                  <c:v>27.VI.21</c:v>
                </c:pt>
                <c:pt idx="183">
                  <c:v>28.VI.21</c:v>
                </c:pt>
                <c:pt idx="184">
                  <c:v>29.VI.21</c:v>
                </c:pt>
                <c:pt idx="185">
                  <c:v>30.VI.21</c:v>
                </c:pt>
                <c:pt idx="186">
                  <c:v>1.VII.21</c:v>
                </c:pt>
                <c:pt idx="187">
                  <c:v>2.VII.21</c:v>
                </c:pt>
                <c:pt idx="188">
                  <c:v>3.VII.21</c:v>
                </c:pt>
                <c:pt idx="189">
                  <c:v>4.VII.21</c:v>
                </c:pt>
                <c:pt idx="190">
                  <c:v>5.VII.21</c:v>
                </c:pt>
                <c:pt idx="191">
                  <c:v>6.VII.21</c:v>
                </c:pt>
                <c:pt idx="192">
                  <c:v>7.VII.21</c:v>
                </c:pt>
                <c:pt idx="193">
                  <c:v>8.VII.21</c:v>
                </c:pt>
                <c:pt idx="194">
                  <c:v>9.VII.21</c:v>
                </c:pt>
                <c:pt idx="195">
                  <c:v>10.VII.21</c:v>
                </c:pt>
                <c:pt idx="196">
                  <c:v>11.VII.21</c:v>
                </c:pt>
                <c:pt idx="197">
                  <c:v>12.VII.21</c:v>
                </c:pt>
                <c:pt idx="198">
                  <c:v>13.VII.21</c:v>
                </c:pt>
                <c:pt idx="199">
                  <c:v>14.VII.21</c:v>
                </c:pt>
                <c:pt idx="200">
                  <c:v>15.VII.21</c:v>
                </c:pt>
                <c:pt idx="201">
                  <c:v>16.VII.21</c:v>
                </c:pt>
                <c:pt idx="202">
                  <c:v>17.VII.21</c:v>
                </c:pt>
                <c:pt idx="203">
                  <c:v>18.VII.21</c:v>
                </c:pt>
                <c:pt idx="204">
                  <c:v>19.VII.21</c:v>
                </c:pt>
                <c:pt idx="205">
                  <c:v>20.VII.21</c:v>
                </c:pt>
                <c:pt idx="206">
                  <c:v>21.VII.21</c:v>
                </c:pt>
                <c:pt idx="207">
                  <c:v>22.VII.21</c:v>
                </c:pt>
                <c:pt idx="208">
                  <c:v>23.VII.21</c:v>
                </c:pt>
                <c:pt idx="209">
                  <c:v>24.VII.21</c:v>
                </c:pt>
                <c:pt idx="210">
                  <c:v>25.VII.21</c:v>
                </c:pt>
                <c:pt idx="211">
                  <c:v>26.VII.21</c:v>
                </c:pt>
                <c:pt idx="212">
                  <c:v>27.VII.21</c:v>
                </c:pt>
                <c:pt idx="213">
                  <c:v>28.VII.21</c:v>
                </c:pt>
                <c:pt idx="214">
                  <c:v>29.VII.21</c:v>
                </c:pt>
                <c:pt idx="215">
                  <c:v>30.VII.21</c:v>
                </c:pt>
                <c:pt idx="216">
                  <c:v>31.VII.21</c:v>
                </c:pt>
                <c:pt idx="217">
                  <c:v>1.VIII.21</c:v>
                </c:pt>
                <c:pt idx="218">
                  <c:v>2.VIII.21</c:v>
                </c:pt>
                <c:pt idx="219">
                  <c:v>3.VIII.21</c:v>
                </c:pt>
                <c:pt idx="220">
                  <c:v>4.VIII.21</c:v>
                </c:pt>
                <c:pt idx="221">
                  <c:v>5.VIII.21</c:v>
                </c:pt>
                <c:pt idx="222">
                  <c:v>6.VIII.21</c:v>
                </c:pt>
                <c:pt idx="223">
                  <c:v>7.VIII.21</c:v>
                </c:pt>
                <c:pt idx="224">
                  <c:v>8.VIII.21</c:v>
                </c:pt>
                <c:pt idx="225">
                  <c:v>9.VIII.21</c:v>
                </c:pt>
                <c:pt idx="226">
                  <c:v>10.VIII.21</c:v>
                </c:pt>
                <c:pt idx="227">
                  <c:v>11.VIII.21</c:v>
                </c:pt>
                <c:pt idx="228">
                  <c:v>12.VIII.21</c:v>
                </c:pt>
                <c:pt idx="229">
                  <c:v>13.VIII.21</c:v>
                </c:pt>
                <c:pt idx="230">
                  <c:v>14.VIII.21</c:v>
                </c:pt>
                <c:pt idx="231">
                  <c:v>15.VIII.21</c:v>
                </c:pt>
                <c:pt idx="232">
                  <c:v>16.VIII.21</c:v>
                </c:pt>
                <c:pt idx="233">
                  <c:v>17.VIII.21</c:v>
                </c:pt>
                <c:pt idx="234">
                  <c:v>18.VIII.21</c:v>
                </c:pt>
                <c:pt idx="235">
                  <c:v>19.VIII.21</c:v>
                </c:pt>
                <c:pt idx="236">
                  <c:v>20.VIII.21</c:v>
                </c:pt>
                <c:pt idx="237">
                  <c:v>21.VIII.21</c:v>
                </c:pt>
                <c:pt idx="238">
                  <c:v>22.VIII.21</c:v>
                </c:pt>
                <c:pt idx="239">
                  <c:v>23.VIII.21</c:v>
                </c:pt>
                <c:pt idx="240">
                  <c:v>24.VIII.21</c:v>
                </c:pt>
                <c:pt idx="241">
                  <c:v>25.VIII.21</c:v>
                </c:pt>
                <c:pt idx="242">
                  <c:v>26.VIII.21</c:v>
                </c:pt>
                <c:pt idx="243">
                  <c:v>27.VIII.21</c:v>
                </c:pt>
                <c:pt idx="244">
                  <c:v>28.VIII.21</c:v>
                </c:pt>
                <c:pt idx="245">
                  <c:v>29.VIII.21</c:v>
                </c:pt>
                <c:pt idx="246">
                  <c:v>30.VIII.21</c:v>
                </c:pt>
                <c:pt idx="247">
                  <c:v>31.VIII.21</c:v>
                </c:pt>
                <c:pt idx="248">
                  <c:v>1.IX.21</c:v>
                </c:pt>
                <c:pt idx="249">
                  <c:v>2.IX.21</c:v>
                </c:pt>
                <c:pt idx="250">
                  <c:v>3.IX.21</c:v>
                </c:pt>
                <c:pt idx="251">
                  <c:v>4.IX.21</c:v>
                </c:pt>
                <c:pt idx="252">
                  <c:v>5.IX.21</c:v>
                </c:pt>
                <c:pt idx="253">
                  <c:v>6.IX.21</c:v>
                </c:pt>
                <c:pt idx="254">
                  <c:v>7.IX.21</c:v>
                </c:pt>
                <c:pt idx="255">
                  <c:v>8.IX.21</c:v>
                </c:pt>
                <c:pt idx="256">
                  <c:v>9.IX.21</c:v>
                </c:pt>
                <c:pt idx="257">
                  <c:v>10.IX.21</c:v>
                </c:pt>
                <c:pt idx="258">
                  <c:v>11.IX.21</c:v>
                </c:pt>
                <c:pt idx="259">
                  <c:v>12.IX.21</c:v>
                </c:pt>
                <c:pt idx="260">
                  <c:v>13.IX.21</c:v>
                </c:pt>
                <c:pt idx="261">
                  <c:v>14.IX.21</c:v>
                </c:pt>
                <c:pt idx="262">
                  <c:v>15.IX.21</c:v>
                </c:pt>
                <c:pt idx="263">
                  <c:v>16.IX.21</c:v>
                </c:pt>
                <c:pt idx="264">
                  <c:v>17.IX.21</c:v>
                </c:pt>
                <c:pt idx="265">
                  <c:v>18.IX.21</c:v>
                </c:pt>
                <c:pt idx="266">
                  <c:v>19.IX.21</c:v>
                </c:pt>
                <c:pt idx="267">
                  <c:v>20.IX.21</c:v>
                </c:pt>
                <c:pt idx="268">
                  <c:v>21.IX.21</c:v>
                </c:pt>
                <c:pt idx="269">
                  <c:v>22.IX.21</c:v>
                </c:pt>
                <c:pt idx="270">
                  <c:v>23.IX.21</c:v>
                </c:pt>
                <c:pt idx="271">
                  <c:v>24.IX.21</c:v>
                </c:pt>
                <c:pt idx="272">
                  <c:v>25.IX.21</c:v>
                </c:pt>
                <c:pt idx="273">
                  <c:v>26.IX.21</c:v>
                </c:pt>
                <c:pt idx="274">
                  <c:v>27.IX.21</c:v>
                </c:pt>
                <c:pt idx="275">
                  <c:v>28.IX.21</c:v>
                </c:pt>
                <c:pt idx="276">
                  <c:v>29.IX.21</c:v>
                </c:pt>
                <c:pt idx="277">
                  <c:v>30.IX.21</c:v>
                </c:pt>
                <c:pt idx="278">
                  <c:v>1.X.21</c:v>
                </c:pt>
                <c:pt idx="279">
                  <c:v>2.X.21</c:v>
                </c:pt>
                <c:pt idx="280">
                  <c:v>3.X.21</c:v>
                </c:pt>
                <c:pt idx="281">
                  <c:v>4.X.21</c:v>
                </c:pt>
                <c:pt idx="282">
                  <c:v>5.X.21</c:v>
                </c:pt>
                <c:pt idx="283">
                  <c:v>6.X.21</c:v>
                </c:pt>
                <c:pt idx="284">
                  <c:v>7.X.21</c:v>
                </c:pt>
                <c:pt idx="285">
                  <c:v>8.X.21</c:v>
                </c:pt>
                <c:pt idx="286">
                  <c:v>9.X.21</c:v>
                </c:pt>
                <c:pt idx="287">
                  <c:v>10.X.21</c:v>
                </c:pt>
                <c:pt idx="288">
                  <c:v>11.X.21</c:v>
                </c:pt>
                <c:pt idx="289">
                  <c:v>12.X.21</c:v>
                </c:pt>
                <c:pt idx="290">
                  <c:v>13.X.21</c:v>
                </c:pt>
                <c:pt idx="291">
                  <c:v>14.X.21</c:v>
                </c:pt>
                <c:pt idx="292">
                  <c:v>15.X.21</c:v>
                </c:pt>
                <c:pt idx="293">
                  <c:v>16.X.21</c:v>
                </c:pt>
                <c:pt idx="294">
                  <c:v>17.X.21</c:v>
                </c:pt>
                <c:pt idx="295">
                  <c:v>18.X.21</c:v>
                </c:pt>
                <c:pt idx="296">
                  <c:v>19.X.21</c:v>
                </c:pt>
                <c:pt idx="297">
                  <c:v>20.X.21</c:v>
                </c:pt>
                <c:pt idx="298">
                  <c:v>21.X.21</c:v>
                </c:pt>
                <c:pt idx="299">
                  <c:v>22.X.21</c:v>
                </c:pt>
                <c:pt idx="300">
                  <c:v>23.X.21</c:v>
                </c:pt>
                <c:pt idx="301">
                  <c:v>24.X.21</c:v>
                </c:pt>
                <c:pt idx="302">
                  <c:v>25.X.21</c:v>
                </c:pt>
                <c:pt idx="303">
                  <c:v>26.X.21</c:v>
                </c:pt>
                <c:pt idx="304">
                  <c:v>27.X.21</c:v>
                </c:pt>
                <c:pt idx="305">
                  <c:v>28.X.21</c:v>
                </c:pt>
                <c:pt idx="306">
                  <c:v>29.X.21</c:v>
                </c:pt>
                <c:pt idx="307">
                  <c:v>30.X.21</c:v>
                </c:pt>
                <c:pt idx="308">
                  <c:v>31.X.21</c:v>
                </c:pt>
                <c:pt idx="309">
                  <c:v>1.XI.21</c:v>
                </c:pt>
                <c:pt idx="310">
                  <c:v>2.XI.21</c:v>
                </c:pt>
                <c:pt idx="311">
                  <c:v>3.XI.21</c:v>
                </c:pt>
                <c:pt idx="312">
                  <c:v>4.XI.21</c:v>
                </c:pt>
                <c:pt idx="313">
                  <c:v>5.XI.21</c:v>
                </c:pt>
                <c:pt idx="314">
                  <c:v>6.XI.21</c:v>
                </c:pt>
                <c:pt idx="315">
                  <c:v>7.XI.21</c:v>
                </c:pt>
                <c:pt idx="316">
                  <c:v>8.XI.21</c:v>
                </c:pt>
                <c:pt idx="317">
                  <c:v>9.XI.21</c:v>
                </c:pt>
                <c:pt idx="318">
                  <c:v>10.XI.21</c:v>
                </c:pt>
                <c:pt idx="319">
                  <c:v>11.XI.21</c:v>
                </c:pt>
                <c:pt idx="320">
                  <c:v>12.XI.21</c:v>
                </c:pt>
                <c:pt idx="321">
                  <c:v>13.XI.21</c:v>
                </c:pt>
                <c:pt idx="322">
                  <c:v>14.XI.21</c:v>
                </c:pt>
                <c:pt idx="323">
                  <c:v>15.XI.21</c:v>
                </c:pt>
                <c:pt idx="324">
                  <c:v>16.XI.21</c:v>
                </c:pt>
                <c:pt idx="325">
                  <c:v>17.XI.21</c:v>
                </c:pt>
                <c:pt idx="326">
                  <c:v>18.XI.21</c:v>
                </c:pt>
                <c:pt idx="327">
                  <c:v>19.XI.21</c:v>
                </c:pt>
                <c:pt idx="328">
                  <c:v>20.XI.21</c:v>
                </c:pt>
                <c:pt idx="329">
                  <c:v>21.XI.21</c:v>
                </c:pt>
                <c:pt idx="330">
                  <c:v>22.XI.21</c:v>
                </c:pt>
                <c:pt idx="331">
                  <c:v>23.XI.21</c:v>
                </c:pt>
                <c:pt idx="332">
                  <c:v>24.XI.21</c:v>
                </c:pt>
                <c:pt idx="333">
                  <c:v>25.XI.21</c:v>
                </c:pt>
                <c:pt idx="334">
                  <c:v>26.XI.21</c:v>
                </c:pt>
                <c:pt idx="335">
                  <c:v>27.XI.21</c:v>
                </c:pt>
                <c:pt idx="336">
                  <c:v>28.XI.21</c:v>
                </c:pt>
                <c:pt idx="337">
                  <c:v>29.XI.21</c:v>
                </c:pt>
                <c:pt idx="338">
                  <c:v>30.XI.21</c:v>
                </c:pt>
                <c:pt idx="339">
                  <c:v>1.XII.21</c:v>
                </c:pt>
                <c:pt idx="340">
                  <c:v>2.XII.21</c:v>
                </c:pt>
                <c:pt idx="341">
                  <c:v>3.XII.21</c:v>
                </c:pt>
                <c:pt idx="342">
                  <c:v>4.XII.21</c:v>
                </c:pt>
                <c:pt idx="343">
                  <c:v>5.XII.21</c:v>
                </c:pt>
                <c:pt idx="344">
                  <c:v>6.XII.21</c:v>
                </c:pt>
                <c:pt idx="345">
                  <c:v>7.XII.21</c:v>
                </c:pt>
                <c:pt idx="346">
                  <c:v>8.XII.21</c:v>
                </c:pt>
                <c:pt idx="347">
                  <c:v>9.XII.21</c:v>
                </c:pt>
                <c:pt idx="348">
                  <c:v>10.XII.21</c:v>
                </c:pt>
                <c:pt idx="349">
                  <c:v>11.XII.21</c:v>
                </c:pt>
                <c:pt idx="350">
                  <c:v>12.XII.21</c:v>
                </c:pt>
                <c:pt idx="351">
                  <c:v>13.XII.21</c:v>
                </c:pt>
                <c:pt idx="352">
                  <c:v>14.XII.21</c:v>
                </c:pt>
                <c:pt idx="353">
                  <c:v>15.XII.21</c:v>
                </c:pt>
                <c:pt idx="354">
                  <c:v>16.XII.21</c:v>
                </c:pt>
                <c:pt idx="355">
                  <c:v>17.XII.21</c:v>
                </c:pt>
                <c:pt idx="356">
                  <c:v>18.XII.21</c:v>
                </c:pt>
                <c:pt idx="357">
                  <c:v>19.XII.21</c:v>
                </c:pt>
                <c:pt idx="358">
                  <c:v>20.XII.21</c:v>
                </c:pt>
                <c:pt idx="359">
                  <c:v>21.XII.21</c:v>
                </c:pt>
                <c:pt idx="360">
                  <c:v>22.XII.21</c:v>
                </c:pt>
                <c:pt idx="361">
                  <c:v>23.XII.21</c:v>
                </c:pt>
                <c:pt idx="362">
                  <c:v>24.XII.21</c:v>
                </c:pt>
                <c:pt idx="363">
                  <c:v>27.XII.21</c:v>
                </c:pt>
                <c:pt idx="364">
                  <c:v>28.XII.21</c:v>
                </c:pt>
                <c:pt idx="365">
                  <c:v>29.XII.21</c:v>
                </c:pt>
                <c:pt idx="366">
                  <c:v>30.XII.21</c:v>
                </c:pt>
                <c:pt idx="367">
                  <c:v>31.XII.21</c:v>
                </c:pt>
                <c:pt idx="368">
                  <c:v>2.I.22</c:v>
                </c:pt>
                <c:pt idx="369">
                  <c:v>3.I.22</c:v>
                </c:pt>
                <c:pt idx="370">
                  <c:v>4.I.22</c:v>
                </c:pt>
                <c:pt idx="371">
                  <c:v>5.I.22</c:v>
                </c:pt>
                <c:pt idx="372">
                  <c:v>6.I.22</c:v>
                </c:pt>
                <c:pt idx="373">
                  <c:v>7.I.22</c:v>
                </c:pt>
                <c:pt idx="374">
                  <c:v>8.I.22</c:v>
                </c:pt>
                <c:pt idx="375">
                  <c:v>9.I.22</c:v>
                </c:pt>
                <c:pt idx="376">
                  <c:v>10.I.22</c:v>
                </c:pt>
                <c:pt idx="377">
                  <c:v>11.I.22</c:v>
                </c:pt>
                <c:pt idx="378">
                  <c:v>12.I.22</c:v>
                </c:pt>
                <c:pt idx="379">
                  <c:v>13.I.22</c:v>
                </c:pt>
                <c:pt idx="380">
                  <c:v>14.I.22</c:v>
                </c:pt>
                <c:pt idx="381">
                  <c:v>15.I.22</c:v>
                </c:pt>
                <c:pt idx="382">
                  <c:v>16.I.22</c:v>
                </c:pt>
                <c:pt idx="383">
                  <c:v>17.I.22</c:v>
                </c:pt>
                <c:pt idx="384">
                  <c:v>18.I.22</c:v>
                </c:pt>
                <c:pt idx="385">
                  <c:v>19.I.22</c:v>
                </c:pt>
                <c:pt idx="386">
                  <c:v>20.I.22</c:v>
                </c:pt>
                <c:pt idx="387">
                  <c:v>21.I.22</c:v>
                </c:pt>
                <c:pt idx="388">
                  <c:v>22.I.22</c:v>
                </c:pt>
                <c:pt idx="389">
                  <c:v>23.I.22</c:v>
                </c:pt>
                <c:pt idx="390">
                  <c:v>24.I.22</c:v>
                </c:pt>
                <c:pt idx="391">
                  <c:v>25.I.22</c:v>
                </c:pt>
                <c:pt idx="392">
                  <c:v>26.I.22</c:v>
                </c:pt>
                <c:pt idx="393">
                  <c:v>27.I.22</c:v>
                </c:pt>
                <c:pt idx="394">
                  <c:v>28.I.22</c:v>
                </c:pt>
                <c:pt idx="395">
                  <c:v>29.I.22</c:v>
                </c:pt>
                <c:pt idx="396">
                  <c:v>30.I.22</c:v>
                </c:pt>
                <c:pt idx="397">
                  <c:v>31.I.22</c:v>
                </c:pt>
                <c:pt idx="398">
                  <c:v>1.II.22</c:v>
                </c:pt>
                <c:pt idx="399">
                  <c:v>2.II.22</c:v>
                </c:pt>
                <c:pt idx="400">
                  <c:v>3.II.22</c:v>
                </c:pt>
                <c:pt idx="401">
                  <c:v>4.II.22</c:v>
                </c:pt>
                <c:pt idx="402">
                  <c:v>5.II.22</c:v>
                </c:pt>
                <c:pt idx="403">
                  <c:v>6.II.22</c:v>
                </c:pt>
                <c:pt idx="404">
                  <c:v>7.II.22</c:v>
                </c:pt>
                <c:pt idx="405">
                  <c:v>8.II.22</c:v>
                </c:pt>
                <c:pt idx="406">
                  <c:v>9.II.22</c:v>
                </c:pt>
                <c:pt idx="407">
                  <c:v>10.II.22</c:v>
                </c:pt>
                <c:pt idx="408">
                  <c:v>11.II.22</c:v>
                </c:pt>
                <c:pt idx="409">
                  <c:v>12.II.22</c:v>
                </c:pt>
                <c:pt idx="410">
                  <c:v>14.II.22</c:v>
                </c:pt>
                <c:pt idx="411">
                  <c:v>15.II.22</c:v>
                </c:pt>
                <c:pt idx="412">
                  <c:v>16.II.22</c:v>
                </c:pt>
                <c:pt idx="413">
                  <c:v>17.II.22</c:v>
                </c:pt>
                <c:pt idx="414">
                  <c:v>18.II.22</c:v>
                </c:pt>
                <c:pt idx="415">
                  <c:v>19.II.22</c:v>
                </c:pt>
                <c:pt idx="416">
                  <c:v>21.II.22</c:v>
                </c:pt>
                <c:pt idx="417">
                  <c:v>22.II.22</c:v>
                </c:pt>
                <c:pt idx="418">
                  <c:v>23.II.22</c:v>
                </c:pt>
                <c:pt idx="419">
                  <c:v>24.II.22</c:v>
                </c:pt>
                <c:pt idx="420">
                  <c:v>25.II.22</c:v>
                </c:pt>
                <c:pt idx="421">
                  <c:v>28.II.22</c:v>
                </c:pt>
                <c:pt idx="422">
                  <c:v>1.III.22</c:v>
                </c:pt>
                <c:pt idx="423">
                  <c:v>2.III.22</c:v>
                </c:pt>
                <c:pt idx="424">
                  <c:v>3.III.22</c:v>
                </c:pt>
                <c:pt idx="425">
                  <c:v>4.III.22</c:v>
                </c:pt>
                <c:pt idx="426">
                  <c:v>5.III.22</c:v>
                </c:pt>
                <c:pt idx="427">
                  <c:v>7.III.22</c:v>
                </c:pt>
                <c:pt idx="428">
                  <c:v>8.III.22</c:v>
                </c:pt>
                <c:pt idx="429">
                  <c:v>9.III.22</c:v>
                </c:pt>
                <c:pt idx="430">
                  <c:v>10.III.22</c:v>
                </c:pt>
                <c:pt idx="431">
                  <c:v>11.III.22</c:v>
                </c:pt>
                <c:pt idx="432">
                  <c:v>12.III.22</c:v>
                </c:pt>
                <c:pt idx="433">
                  <c:v>14.III.22</c:v>
                </c:pt>
                <c:pt idx="434">
                  <c:v>15.III.22</c:v>
                </c:pt>
                <c:pt idx="435">
                  <c:v>16.III.22</c:v>
                </c:pt>
                <c:pt idx="436">
                  <c:v>17.III.22</c:v>
                </c:pt>
                <c:pt idx="437">
                  <c:v>18.III.22</c:v>
                </c:pt>
                <c:pt idx="438">
                  <c:v>21.III.22</c:v>
                </c:pt>
                <c:pt idx="439">
                  <c:v>22.III.22</c:v>
                </c:pt>
                <c:pt idx="440">
                  <c:v>23.III.22</c:v>
                </c:pt>
                <c:pt idx="441">
                  <c:v>24.III.22</c:v>
                </c:pt>
                <c:pt idx="442">
                  <c:v>25.III.22</c:v>
                </c:pt>
                <c:pt idx="443">
                  <c:v>26.III.22</c:v>
                </c:pt>
                <c:pt idx="444">
                  <c:v>28.III.22</c:v>
                </c:pt>
                <c:pt idx="445">
                  <c:v>29.III.22</c:v>
                </c:pt>
                <c:pt idx="446">
                  <c:v>30.III.22</c:v>
                </c:pt>
                <c:pt idx="447">
                  <c:v>31.III.22</c:v>
                </c:pt>
                <c:pt idx="448">
                  <c:v>1.IV.22</c:v>
                </c:pt>
              </c:strCache>
            </c:strRef>
          </c:cat>
          <c:val>
            <c:numRef>
              <c:f>List1!$I$5:$QO$5</c:f>
              <c:numCache>
                <c:formatCode>General</c:formatCode>
                <c:ptCount val="449"/>
                <c:pt idx="0">
                  <c:v>448</c:v>
                </c:pt>
                <c:pt idx="1">
                  <c:v>1180</c:v>
                </c:pt>
                <c:pt idx="2">
                  <c:v>2129</c:v>
                </c:pt>
                <c:pt idx="3">
                  <c:v>3071</c:v>
                </c:pt>
                <c:pt idx="4">
                  <c:v>3408</c:v>
                </c:pt>
                <c:pt idx="5">
                  <c:v>3497</c:v>
                </c:pt>
                <c:pt idx="6">
                  <c:v>3887</c:v>
                </c:pt>
                <c:pt idx="7">
                  <c:v>4200</c:v>
                </c:pt>
                <c:pt idx="8">
                  <c:v>5394</c:v>
                </c:pt>
                <c:pt idx="9">
                  <c:v>6706</c:v>
                </c:pt>
                <c:pt idx="10">
                  <c:v>8204</c:v>
                </c:pt>
                <c:pt idx="11">
                  <c:v>9879</c:v>
                </c:pt>
                <c:pt idx="12">
                  <c:v>11685</c:v>
                </c:pt>
                <c:pt idx="13">
                  <c:v>12094</c:v>
                </c:pt>
                <c:pt idx="14">
                  <c:v>12387</c:v>
                </c:pt>
                <c:pt idx="15">
                  <c:v>14131</c:v>
                </c:pt>
                <c:pt idx="16">
                  <c:v>16076</c:v>
                </c:pt>
                <c:pt idx="17">
                  <c:v>17776</c:v>
                </c:pt>
                <c:pt idx="18">
                  <c:v>19679</c:v>
                </c:pt>
                <c:pt idx="19">
                  <c:v>21479</c:v>
                </c:pt>
                <c:pt idx="20">
                  <c:v>21814</c:v>
                </c:pt>
                <c:pt idx="21">
                  <c:v>22039</c:v>
                </c:pt>
                <c:pt idx="22">
                  <c:v>23594</c:v>
                </c:pt>
                <c:pt idx="23">
                  <c:v>24770</c:v>
                </c:pt>
                <c:pt idx="24">
                  <c:v>25897</c:v>
                </c:pt>
                <c:pt idx="25">
                  <c:v>26891</c:v>
                </c:pt>
                <c:pt idx="26">
                  <c:v>27721</c:v>
                </c:pt>
                <c:pt idx="27">
                  <c:v>27890</c:v>
                </c:pt>
                <c:pt idx="28">
                  <c:v>27972</c:v>
                </c:pt>
                <c:pt idx="29">
                  <c:v>28484</c:v>
                </c:pt>
                <c:pt idx="30">
                  <c:v>29022</c:v>
                </c:pt>
                <c:pt idx="31">
                  <c:v>29421</c:v>
                </c:pt>
                <c:pt idx="32">
                  <c:v>29797</c:v>
                </c:pt>
                <c:pt idx="33">
                  <c:v>30129</c:v>
                </c:pt>
                <c:pt idx="34">
                  <c:v>30154</c:v>
                </c:pt>
                <c:pt idx="35">
                  <c:v>30175</c:v>
                </c:pt>
                <c:pt idx="36">
                  <c:v>30418</c:v>
                </c:pt>
                <c:pt idx="37">
                  <c:v>30654</c:v>
                </c:pt>
                <c:pt idx="38">
                  <c:v>30877</c:v>
                </c:pt>
                <c:pt idx="39">
                  <c:v>31071</c:v>
                </c:pt>
                <c:pt idx="40">
                  <c:v>31346</c:v>
                </c:pt>
                <c:pt idx="41">
                  <c:v>31366</c:v>
                </c:pt>
                <c:pt idx="42">
                  <c:v>31378</c:v>
                </c:pt>
                <c:pt idx="43">
                  <c:v>31512</c:v>
                </c:pt>
                <c:pt idx="44">
                  <c:v>31650</c:v>
                </c:pt>
                <c:pt idx="45">
                  <c:v>31845</c:v>
                </c:pt>
                <c:pt idx="46">
                  <c:v>32076</c:v>
                </c:pt>
                <c:pt idx="47">
                  <c:v>32354</c:v>
                </c:pt>
                <c:pt idx="48">
                  <c:v>32453</c:v>
                </c:pt>
                <c:pt idx="49">
                  <c:v>32517</c:v>
                </c:pt>
                <c:pt idx="50">
                  <c:v>32873</c:v>
                </c:pt>
                <c:pt idx="51">
                  <c:v>33170</c:v>
                </c:pt>
                <c:pt idx="52">
                  <c:v>33432</c:v>
                </c:pt>
                <c:pt idx="53">
                  <c:v>33770</c:v>
                </c:pt>
                <c:pt idx="54">
                  <c:v>34216</c:v>
                </c:pt>
                <c:pt idx="55">
                  <c:v>34322</c:v>
                </c:pt>
                <c:pt idx="56">
                  <c:v>34369</c:v>
                </c:pt>
                <c:pt idx="57">
                  <c:v>34679</c:v>
                </c:pt>
                <c:pt idx="58">
                  <c:v>35158</c:v>
                </c:pt>
                <c:pt idx="59">
                  <c:v>35756</c:v>
                </c:pt>
                <c:pt idx="60">
                  <c:v>36409</c:v>
                </c:pt>
                <c:pt idx="61">
                  <c:v>36951</c:v>
                </c:pt>
                <c:pt idx="62">
                  <c:v>37025</c:v>
                </c:pt>
                <c:pt idx="63">
                  <c:v>37068</c:v>
                </c:pt>
                <c:pt idx="64">
                  <c:v>37614</c:v>
                </c:pt>
                <c:pt idx="65">
                  <c:v>38209</c:v>
                </c:pt>
                <c:pt idx="66">
                  <c:v>38770</c:v>
                </c:pt>
                <c:pt idx="67">
                  <c:v>39313</c:v>
                </c:pt>
                <c:pt idx="68">
                  <c:v>39904</c:v>
                </c:pt>
                <c:pt idx="69">
                  <c:v>40071</c:v>
                </c:pt>
                <c:pt idx="70">
                  <c:v>40180</c:v>
                </c:pt>
                <c:pt idx="71">
                  <c:v>40507</c:v>
                </c:pt>
                <c:pt idx="72">
                  <c:v>40904</c:v>
                </c:pt>
                <c:pt idx="73">
                  <c:v>41306</c:v>
                </c:pt>
                <c:pt idx="74">
                  <c:v>41783</c:v>
                </c:pt>
                <c:pt idx="75">
                  <c:v>42187</c:v>
                </c:pt>
                <c:pt idx="76">
                  <c:v>42325</c:v>
                </c:pt>
                <c:pt idx="77">
                  <c:v>42410</c:v>
                </c:pt>
                <c:pt idx="78">
                  <c:v>42662</c:v>
                </c:pt>
                <c:pt idx="79">
                  <c:v>43024</c:v>
                </c:pt>
                <c:pt idx="80">
                  <c:v>43379</c:v>
                </c:pt>
                <c:pt idx="81">
                  <c:v>43734</c:v>
                </c:pt>
                <c:pt idx="82">
                  <c:v>44063</c:v>
                </c:pt>
                <c:pt idx="83">
                  <c:v>44178</c:v>
                </c:pt>
                <c:pt idx="84">
                  <c:v>44248</c:v>
                </c:pt>
                <c:pt idx="85">
                  <c:v>44420</c:v>
                </c:pt>
                <c:pt idx="86">
                  <c:v>44613</c:v>
                </c:pt>
                <c:pt idx="87">
                  <c:v>44760</c:v>
                </c:pt>
                <c:pt idx="88">
                  <c:v>44953</c:v>
                </c:pt>
                <c:pt idx="89">
                  <c:v>45172</c:v>
                </c:pt>
                <c:pt idx="90">
                  <c:v>45235</c:v>
                </c:pt>
                <c:pt idx="91">
                  <c:v>45276</c:v>
                </c:pt>
                <c:pt idx="92">
                  <c:v>45401</c:v>
                </c:pt>
                <c:pt idx="93">
                  <c:v>45561</c:v>
                </c:pt>
                <c:pt idx="94">
                  <c:v>45720</c:v>
                </c:pt>
                <c:pt idx="95">
                  <c:v>45940</c:v>
                </c:pt>
                <c:pt idx="96">
                  <c:v>46017</c:v>
                </c:pt>
                <c:pt idx="97">
                  <c:v>46037</c:v>
                </c:pt>
                <c:pt idx="98">
                  <c:v>46065</c:v>
                </c:pt>
                <c:pt idx="99">
                  <c:v>46072</c:v>
                </c:pt>
                <c:pt idx="100">
                  <c:v>46162</c:v>
                </c:pt>
                <c:pt idx="101">
                  <c:v>46256</c:v>
                </c:pt>
                <c:pt idx="102">
                  <c:v>46424</c:v>
                </c:pt>
                <c:pt idx="103">
                  <c:v>46624</c:v>
                </c:pt>
                <c:pt idx="104">
                  <c:v>46669</c:v>
                </c:pt>
                <c:pt idx="105">
                  <c:v>46702</c:v>
                </c:pt>
                <c:pt idx="106">
                  <c:v>46838</c:v>
                </c:pt>
                <c:pt idx="107">
                  <c:v>46960</c:v>
                </c:pt>
                <c:pt idx="108">
                  <c:v>47065</c:v>
                </c:pt>
                <c:pt idx="109">
                  <c:v>47222</c:v>
                </c:pt>
                <c:pt idx="110">
                  <c:v>47397</c:v>
                </c:pt>
                <c:pt idx="111">
                  <c:v>47438</c:v>
                </c:pt>
                <c:pt idx="112">
                  <c:v>47493</c:v>
                </c:pt>
                <c:pt idx="113">
                  <c:v>47620</c:v>
                </c:pt>
                <c:pt idx="114">
                  <c:v>47740</c:v>
                </c:pt>
                <c:pt idx="115">
                  <c:v>47874</c:v>
                </c:pt>
                <c:pt idx="116">
                  <c:v>48020</c:v>
                </c:pt>
                <c:pt idx="117">
                  <c:v>48177</c:v>
                </c:pt>
                <c:pt idx="118">
                  <c:v>48233</c:v>
                </c:pt>
                <c:pt idx="119">
                  <c:v>48268</c:v>
                </c:pt>
                <c:pt idx="120">
                  <c:v>48380</c:v>
                </c:pt>
                <c:pt idx="121">
                  <c:v>48501</c:v>
                </c:pt>
                <c:pt idx="122">
                  <c:v>48619</c:v>
                </c:pt>
                <c:pt idx="123">
                  <c:v>48752</c:v>
                </c:pt>
                <c:pt idx="124">
                  <c:v>48891</c:v>
                </c:pt>
                <c:pt idx="125">
                  <c:v>48920</c:v>
                </c:pt>
                <c:pt idx="126">
                  <c:v>48949</c:v>
                </c:pt>
                <c:pt idx="127">
                  <c:v>49069</c:v>
                </c:pt>
                <c:pt idx="128">
                  <c:v>49194</c:v>
                </c:pt>
                <c:pt idx="129">
                  <c:v>49291</c:v>
                </c:pt>
                <c:pt idx="130">
                  <c:v>49408</c:v>
                </c:pt>
                <c:pt idx="131">
                  <c:v>49581</c:v>
                </c:pt>
                <c:pt idx="132">
                  <c:v>49643</c:v>
                </c:pt>
                <c:pt idx="133">
                  <c:v>49675</c:v>
                </c:pt>
                <c:pt idx="134">
                  <c:v>49774</c:v>
                </c:pt>
                <c:pt idx="135">
                  <c:v>49891</c:v>
                </c:pt>
                <c:pt idx="136">
                  <c:v>50021</c:v>
                </c:pt>
                <c:pt idx="137">
                  <c:v>50179</c:v>
                </c:pt>
                <c:pt idx="138">
                  <c:v>50305</c:v>
                </c:pt>
                <c:pt idx="139">
                  <c:v>50376</c:v>
                </c:pt>
                <c:pt idx="140">
                  <c:v>50408</c:v>
                </c:pt>
                <c:pt idx="141">
                  <c:v>50490</c:v>
                </c:pt>
                <c:pt idx="142">
                  <c:v>50582</c:v>
                </c:pt>
                <c:pt idx="143">
                  <c:v>50667</c:v>
                </c:pt>
                <c:pt idx="144">
                  <c:v>50767</c:v>
                </c:pt>
                <c:pt idx="145">
                  <c:v>50874</c:v>
                </c:pt>
                <c:pt idx="146">
                  <c:v>50904</c:v>
                </c:pt>
                <c:pt idx="147">
                  <c:v>50919</c:v>
                </c:pt>
                <c:pt idx="148">
                  <c:v>50968</c:v>
                </c:pt>
                <c:pt idx="149">
                  <c:v>51028</c:v>
                </c:pt>
                <c:pt idx="150">
                  <c:v>51120</c:v>
                </c:pt>
                <c:pt idx="151">
                  <c:v>51202</c:v>
                </c:pt>
                <c:pt idx="152">
                  <c:v>51306</c:v>
                </c:pt>
                <c:pt idx="153">
                  <c:v>51343</c:v>
                </c:pt>
                <c:pt idx="154">
                  <c:v>51376</c:v>
                </c:pt>
                <c:pt idx="155">
                  <c:v>51451</c:v>
                </c:pt>
                <c:pt idx="156">
                  <c:v>51531</c:v>
                </c:pt>
                <c:pt idx="157">
                  <c:v>51625</c:v>
                </c:pt>
                <c:pt idx="158">
                  <c:v>51696</c:v>
                </c:pt>
                <c:pt idx="159">
                  <c:v>51794</c:v>
                </c:pt>
                <c:pt idx="160">
                  <c:v>51821</c:v>
                </c:pt>
                <c:pt idx="161">
                  <c:v>51854</c:v>
                </c:pt>
                <c:pt idx="162">
                  <c:v>51933</c:v>
                </c:pt>
                <c:pt idx="163">
                  <c:v>52031</c:v>
                </c:pt>
                <c:pt idx="164">
                  <c:v>52118</c:v>
                </c:pt>
                <c:pt idx="165">
                  <c:v>52203</c:v>
                </c:pt>
                <c:pt idx="166">
                  <c:v>52297</c:v>
                </c:pt>
                <c:pt idx="167">
                  <c:v>52326</c:v>
                </c:pt>
                <c:pt idx="168">
                  <c:v>52356</c:v>
                </c:pt>
                <c:pt idx="169">
                  <c:v>52426</c:v>
                </c:pt>
                <c:pt idx="170">
                  <c:v>52480</c:v>
                </c:pt>
                <c:pt idx="171">
                  <c:v>52555</c:v>
                </c:pt>
                <c:pt idx="172">
                  <c:v>52633</c:v>
                </c:pt>
                <c:pt idx="173">
                  <c:v>52711</c:v>
                </c:pt>
                <c:pt idx="174">
                  <c:v>52739</c:v>
                </c:pt>
                <c:pt idx="175">
                  <c:v>52764</c:v>
                </c:pt>
                <c:pt idx="176">
                  <c:v>52803</c:v>
                </c:pt>
                <c:pt idx="177">
                  <c:v>52853</c:v>
                </c:pt>
                <c:pt idx="178">
                  <c:v>52908</c:v>
                </c:pt>
                <c:pt idx="179">
                  <c:v>52960</c:v>
                </c:pt>
                <c:pt idx="180">
                  <c:v>53017</c:v>
                </c:pt>
                <c:pt idx="181">
                  <c:v>53031</c:v>
                </c:pt>
                <c:pt idx="182">
                  <c:v>53043</c:v>
                </c:pt>
                <c:pt idx="183">
                  <c:v>53087</c:v>
                </c:pt>
                <c:pt idx="184">
                  <c:v>53132</c:v>
                </c:pt>
                <c:pt idx="185">
                  <c:v>53191</c:v>
                </c:pt>
                <c:pt idx="186">
                  <c:v>53235</c:v>
                </c:pt>
                <c:pt idx="187">
                  <c:v>53291</c:v>
                </c:pt>
                <c:pt idx="188">
                  <c:v>53303</c:v>
                </c:pt>
                <c:pt idx="189">
                  <c:v>53315</c:v>
                </c:pt>
                <c:pt idx="190">
                  <c:v>53321</c:v>
                </c:pt>
                <c:pt idx="191">
                  <c:v>53330</c:v>
                </c:pt>
                <c:pt idx="192">
                  <c:v>53370</c:v>
                </c:pt>
                <c:pt idx="193">
                  <c:v>53425</c:v>
                </c:pt>
                <c:pt idx="194">
                  <c:v>53473</c:v>
                </c:pt>
                <c:pt idx="195">
                  <c:v>53488</c:v>
                </c:pt>
                <c:pt idx="196">
                  <c:v>53502</c:v>
                </c:pt>
                <c:pt idx="197">
                  <c:v>53550</c:v>
                </c:pt>
                <c:pt idx="198">
                  <c:v>53593</c:v>
                </c:pt>
                <c:pt idx="199">
                  <c:v>53639</c:v>
                </c:pt>
                <c:pt idx="200">
                  <c:v>53699</c:v>
                </c:pt>
                <c:pt idx="201">
                  <c:v>53754</c:v>
                </c:pt>
                <c:pt idx="202">
                  <c:v>53776</c:v>
                </c:pt>
                <c:pt idx="203">
                  <c:v>53795</c:v>
                </c:pt>
                <c:pt idx="204">
                  <c:v>53844</c:v>
                </c:pt>
                <c:pt idx="205">
                  <c:v>53890</c:v>
                </c:pt>
                <c:pt idx="206">
                  <c:v>53959</c:v>
                </c:pt>
                <c:pt idx="207">
                  <c:v>53997</c:v>
                </c:pt>
                <c:pt idx="208">
                  <c:v>54030</c:v>
                </c:pt>
                <c:pt idx="209">
                  <c:v>54036</c:v>
                </c:pt>
                <c:pt idx="210">
                  <c:v>54045</c:v>
                </c:pt>
                <c:pt idx="211">
                  <c:v>54086</c:v>
                </c:pt>
                <c:pt idx="212">
                  <c:v>54137</c:v>
                </c:pt>
                <c:pt idx="213">
                  <c:v>54171</c:v>
                </c:pt>
                <c:pt idx="214">
                  <c:v>54199</c:v>
                </c:pt>
                <c:pt idx="215">
                  <c:v>54243</c:v>
                </c:pt>
                <c:pt idx="216">
                  <c:v>54260</c:v>
                </c:pt>
                <c:pt idx="217">
                  <c:v>54273</c:v>
                </c:pt>
                <c:pt idx="218">
                  <c:v>54310</c:v>
                </c:pt>
                <c:pt idx="219">
                  <c:v>54336</c:v>
                </c:pt>
                <c:pt idx="220">
                  <c:v>54376</c:v>
                </c:pt>
                <c:pt idx="221">
                  <c:v>54406</c:v>
                </c:pt>
                <c:pt idx="222">
                  <c:v>54439</c:v>
                </c:pt>
                <c:pt idx="223">
                  <c:v>54452</c:v>
                </c:pt>
                <c:pt idx="224">
                  <c:v>54457</c:v>
                </c:pt>
                <c:pt idx="225">
                  <c:v>54479</c:v>
                </c:pt>
                <c:pt idx="226">
                  <c:v>54494</c:v>
                </c:pt>
                <c:pt idx="227">
                  <c:v>54513</c:v>
                </c:pt>
                <c:pt idx="228">
                  <c:v>54536</c:v>
                </c:pt>
                <c:pt idx="229">
                  <c:v>54561</c:v>
                </c:pt>
                <c:pt idx="230">
                  <c:v>54571</c:v>
                </c:pt>
                <c:pt idx="231">
                  <c:v>54576</c:v>
                </c:pt>
                <c:pt idx="232">
                  <c:v>54593</c:v>
                </c:pt>
                <c:pt idx="233">
                  <c:v>54617</c:v>
                </c:pt>
                <c:pt idx="234">
                  <c:v>54640</c:v>
                </c:pt>
                <c:pt idx="235">
                  <c:v>54662</c:v>
                </c:pt>
                <c:pt idx="236">
                  <c:v>54695</c:v>
                </c:pt>
                <c:pt idx="237">
                  <c:v>54705</c:v>
                </c:pt>
                <c:pt idx="238">
                  <c:v>54708</c:v>
                </c:pt>
                <c:pt idx="239">
                  <c:v>54720</c:v>
                </c:pt>
                <c:pt idx="240">
                  <c:v>54748</c:v>
                </c:pt>
                <c:pt idx="241">
                  <c:v>54772</c:v>
                </c:pt>
                <c:pt idx="242">
                  <c:v>54799</c:v>
                </c:pt>
                <c:pt idx="243">
                  <c:v>54827</c:v>
                </c:pt>
                <c:pt idx="244">
                  <c:v>54829</c:v>
                </c:pt>
                <c:pt idx="245">
                  <c:v>54836</c:v>
                </c:pt>
                <c:pt idx="246">
                  <c:v>54858</c:v>
                </c:pt>
                <c:pt idx="247">
                  <c:v>54883</c:v>
                </c:pt>
                <c:pt idx="248">
                  <c:v>54903</c:v>
                </c:pt>
                <c:pt idx="249">
                  <c:v>54931</c:v>
                </c:pt>
                <c:pt idx="250">
                  <c:v>54957</c:v>
                </c:pt>
                <c:pt idx="251">
                  <c:v>54965</c:v>
                </c:pt>
                <c:pt idx="252">
                  <c:v>54970</c:v>
                </c:pt>
                <c:pt idx="253">
                  <c:v>54983</c:v>
                </c:pt>
                <c:pt idx="254">
                  <c:v>54996</c:v>
                </c:pt>
                <c:pt idx="255">
                  <c:v>55016</c:v>
                </c:pt>
                <c:pt idx="256">
                  <c:v>55044</c:v>
                </c:pt>
                <c:pt idx="257">
                  <c:v>55069</c:v>
                </c:pt>
                <c:pt idx="258">
                  <c:v>55071</c:v>
                </c:pt>
                <c:pt idx="259">
                  <c:v>55074</c:v>
                </c:pt>
                <c:pt idx="260">
                  <c:v>55093</c:v>
                </c:pt>
                <c:pt idx="261">
                  <c:v>55111</c:v>
                </c:pt>
                <c:pt idx="262">
                  <c:v>55126</c:v>
                </c:pt>
                <c:pt idx="263">
                  <c:v>55144</c:v>
                </c:pt>
                <c:pt idx="264">
                  <c:v>55169</c:v>
                </c:pt>
                <c:pt idx="265">
                  <c:v>55174</c:v>
                </c:pt>
                <c:pt idx="266">
                  <c:v>55174</c:v>
                </c:pt>
                <c:pt idx="267">
                  <c:v>55194</c:v>
                </c:pt>
                <c:pt idx="268">
                  <c:v>55202</c:v>
                </c:pt>
                <c:pt idx="269">
                  <c:v>55213</c:v>
                </c:pt>
                <c:pt idx="270">
                  <c:v>55236</c:v>
                </c:pt>
                <c:pt idx="271">
                  <c:v>55261</c:v>
                </c:pt>
                <c:pt idx="272">
                  <c:v>55267</c:v>
                </c:pt>
                <c:pt idx="273">
                  <c:v>55267</c:v>
                </c:pt>
                <c:pt idx="274">
                  <c:v>55279</c:v>
                </c:pt>
                <c:pt idx="275">
                  <c:v>55279</c:v>
                </c:pt>
                <c:pt idx="276">
                  <c:v>55296</c:v>
                </c:pt>
                <c:pt idx="277">
                  <c:v>55311</c:v>
                </c:pt>
                <c:pt idx="278">
                  <c:v>55331</c:v>
                </c:pt>
                <c:pt idx="279">
                  <c:v>55337</c:v>
                </c:pt>
                <c:pt idx="280">
                  <c:v>55337</c:v>
                </c:pt>
                <c:pt idx="281">
                  <c:v>55346</c:v>
                </c:pt>
                <c:pt idx="282">
                  <c:v>55353</c:v>
                </c:pt>
                <c:pt idx="283">
                  <c:v>55365</c:v>
                </c:pt>
                <c:pt idx="284">
                  <c:v>55383</c:v>
                </c:pt>
                <c:pt idx="285">
                  <c:v>55397</c:v>
                </c:pt>
                <c:pt idx="286">
                  <c:v>55403</c:v>
                </c:pt>
                <c:pt idx="287">
                  <c:v>55403</c:v>
                </c:pt>
                <c:pt idx="288">
                  <c:v>55422</c:v>
                </c:pt>
                <c:pt idx="289">
                  <c:v>55440</c:v>
                </c:pt>
                <c:pt idx="290">
                  <c:v>55447</c:v>
                </c:pt>
                <c:pt idx="291">
                  <c:v>55457</c:v>
                </c:pt>
                <c:pt idx="292">
                  <c:v>55474</c:v>
                </c:pt>
                <c:pt idx="293">
                  <c:v>55476</c:v>
                </c:pt>
                <c:pt idx="294">
                  <c:v>55478</c:v>
                </c:pt>
                <c:pt idx="295">
                  <c:v>55499</c:v>
                </c:pt>
                <c:pt idx="296">
                  <c:v>55506</c:v>
                </c:pt>
                <c:pt idx="297">
                  <c:v>55520</c:v>
                </c:pt>
                <c:pt idx="298">
                  <c:v>55545</c:v>
                </c:pt>
                <c:pt idx="299">
                  <c:v>55584</c:v>
                </c:pt>
                <c:pt idx="300">
                  <c:v>55591</c:v>
                </c:pt>
                <c:pt idx="301">
                  <c:v>55597</c:v>
                </c:pt>
                <c:pt idx="302">
                  <c:v>55618</c:v>
                </c:pt>
                <c:pt idx="303">
                  <c:v>55655</c:v>
                </c:pt>
                <c:pt idx="304">
                  <c:v>55702</c:v>
                </c:pt>
                <c:pt idx="305">
                  <c:v>55709</c:v>
                </c:pt>
                <c:pt idx="306">
                  <c:v>55743</c:v>
                </c:pt>
                <c:pt idx="307">
                  <c:v>55755</c:v>
                </c:pt>
                <c:pt idx="308">
                  <c:v>55758</c:v>
                </c:pt>
                <c:pt idx="309">
                  <c:v>55802</c:v>
                </c:pt>
                <c:pt idx="310">
                  <c:v>55842</c:v>
                </c:pt>
                <c:pt idx="311">
                  <c:v>55877</c:v>
                </c:pt>
                <c:pt idx="312">
                  <c:v>55934</c:v>
                </c:pt>
                <c:pt idx="313">
                  <c:v>55997</c:v>
                </c:pt>
                <c:pt idx="314">
                  <c:v>56021</c:v>
                </c:pt>
                <c:pt idx="315">
                  <c:v>56034</c:v>
                </c:pt>
                <c:pt idx="316">
                  <c:v>56064</c:v>
                </c:pt>
                <c:pt idx="317">
                  <c:v>56099</c:v>
                </c:pt>
                <c:pt idx="318">
                  <c:v>56132</c:v>
                </c:pt>
                <c:pt idx="319">
                  <c:v>56166</c:v>
                </c:pt>
                <c:pt idx="320">
                  <c:v>56230</c:v>
                </c:pt>
                <c:pt idx="321">
                  <c:v>56241</c:v>
                </c:pt>
                <c:pt idx="322">
                  <c:v>56250</c:v>
                </c:pt>
                <c:pt idx="323">
                  <c:v>56297</c:v>
                </c:pt>
                <c:pt idx="324">
                  <c:v>56352</c:v>
                </c:pt>
                <c:pt idx="325">
                  <c:v>56367</c:v>
                </c:pt>
                <c:pt idx="326">
                  <c:v>56412</c:v>
                </c:pt>
                <c:pt idx="327">
                  <c:v>56479</c:v>
                </c:pt>
                <c:pt idx="328">
                  <c:v>56505</c:v>
                </c:pt>
                <c:pt idx="329">
                  <c:v>56516</c:v>
                </c:pt>
                <c:pt idx="330">
                  <c:v>56564</c:v>
                </c:pt>
                <c:pt idx="331">
                  <c:v>56613</c:v>
                </c:pt>
                <c:pt idx="332">
                  <c:v>56648</c:v>
                </c:pt>
                <c:pt idx="333">
                  <c:v>56699</c:v>
                </c:pt>
                <c:pt idx="334">
                  <c:v>56760</c:v>
                </c:pt>
                <c:pt idx="335">
                  <c:v>56770</c:v>
                </c:pt>
                <c:pt idx="336">
                  <c:v>56775</c:v>
                </c:pt>
                <c:pt idx="337">
                  <c:v>56805</c:v>
                </c:pt>
                <c:pt idx="338">
                  <c:v>56833</c:v>
                </c:pt>
                <c:pt idx="339">
                  <c:v>56866</c:v>
                </c:pt>
                <c:pt idx="340">
                  <c:v>56892</c:v>
                </c:pt>
                <c:pt idx="341">
                  <c:v>56923</c:v>
                </c:pt>
                <c:pt idx="342">
                  <c:v>56927</c:v>
                </c:pt>
                <c:pt idx="343">
                  <c:v>56929</c:v>
                </c:pt>
                <c:pt idx="344">
                  <c:v>56948</c:v>
                </c:pt>
                <c:pt idx="345">
                  <c:v>56966</c:v>
                </c:pt>
                <c:pt idx="346">
                  <c:v>56990</c:v>
                </c:pt>
                <c:pt idx="347">
                  <c:v>57009</c:v>
                </c:pt>
                <c:pt idx="348">
                  <c:v>57028</c:v>
                </c:pt>
                <c:pt idx="349">
                  <c:v>57032</c:v>
                </c:pt>
                <c:pt idx="350">
                  <c:v>57034</c:v>
                </c:pt>
                <c:pt idx="351">
                  <c:v>57047</c:v>
                </c:pt>
                <c:pt idx="352">
                  <c:v>57058</c:v>
                </c:pt>
                <c:pt idx="353">
                  <c:v>57070</c:v>
                </c:pt>
                <c:pt idx="354">
                  <c:v>57087</c:v>
                </c:pt>
                <c:pt idx="355">
                  <c:v>57104</c:v>
                </c:pt>
                <c:pt idx="356">
                  <c:v>57108</c:v>
                </c:pt>
                <c:pt idx="357">
                  <c:v>57110</c:v>
                </c:pt>
                <c:pt idx="358">
                  <c:v>57119</c:v>
                </c:pt>
                <c:pt idx="359">
                  <c:v>57126</c:v>
                </c:pt>
                <c:pt idx="360">
                  <c:v>57139</c:v>
                </c:pt>
                <c:pt idx="361">
                  <c:v>57141</c:v>
                </c:pt>
                <c:pt idx="362">
                  <c:v>57142</c:v>
                </c:pt>
                <c:pt idx="363">
                  <c:v>57149</c:v>
                </c:pt>
                <c:pt idx="364">
                  <c:v>57154</c:v>
                </c:pt>
                <c:pt idx="365">
                  <c:v>57157</c:v>
                </c:pt>
                <c:pt idx="366">
                  <c:v>57163</c:v>
                </c:pt>
                <c:pt idx="367">
                  <c:v>57165</c:v>
                </c:pt>
                <c:pt idx="368">
                  <c:v>57166</c:v>
                </c:pt>
                <c:pt idx="369">
                  <c:v>57171</c:v>
                </c:pt>
                <c:pt idx="370">
                  <c:v>57177</c:v>
                </c:pt>
                <c:pt idx="371">
                  <c:v>57187</c:v>
                </c:pt>
                <c:pt idx="372">
                  <c:v>57196</c:v>
                </c:pt>
                <c:pt idx="373">
                  <c:v>57211</c:v>
                </c:pt>
                <c:pt idx="374">
                  <c:v>57214</c:v>
                </c:pt>
                <c:pt idx="375">
                  <c:v>57215</c:v>
                </c:pt>
                <c:pt idx="376">
                  <c:v>57223</c:v>
                </c:pt>
                <c:pt idx="377">
                  <c:v>57229</c:v>
                </c:pt>
                <c:pt idx="378">
                  <c:v>57241</c:v>
                </c:pt>
                <c:pt idx="379">
                  <c:v>57252</c:v>
                </c:pt>
                <c:pt idx="380">
                  <c:v>57264</c:v>
                </c:pt>
                <c:pt idx="381">
                  <c:v>57267</c:v>
                </c:pt>
                <c:pt idx="382">
                  <c:v>57267</c:v>
                </c:pt>
                <c:pt idx="383">
                  <c:v>57276</c:v>
                </c:pt>
                <c:pt idx="384">
                  <c:v>57284</c:v>
                </c:pt>
                <c:pt idx="385">
                  <c:v>57287</c:v>
                </c:pt>
                <c:pt idx="386">
                  <c:v>57295</c:v>
                </c:pt>
                <c:pt idx="387">
                  <c:v>57304</c:v>
                </c:pt>
                <c:pt idx="388">
                  <c:v>57305</c:v>
                </c:pt>
                <c:pt idx="389">
                  <c:v>57305</c:v>
                </c:pt>
                <c:pt idx="390">
                  <c:v>57309</c:v>
                </c:pt>
                <c:pt idx="391">
                  <c:v>57313</c:v>
                </c:pt>
                <c:pt idx="392">
                  <c:v>57319</c:v>
                </c:pt>
                <c:pt idx="393">
                  <c:v>57321</c:v>
                </c:pt>
                <c:pt idx="394">
                  <c:v>57329</c:v>
                </c:pt>
                <c:pt idx="395">
                  <c:v>57330</c:v>
                </c:pt>
                <c:pt idx="396">
                  <c:v>57330</c:v>
                </c:pt>
                <c:pt idx="397">
                  <c:v>57335</c:v>
                </c:pt>
                <c:pt idx="398">
                  <c:v>57337</c:v>
                </c:pt>
                <c:pt idx="399">
                  <c:v>57340</c:v>
                </c:pt>
                <c:pt idx="400">
                  <c:v>57343</c:v>
                </c:pt>
                <c:pt idx="401">
                  <c:v>57347</c:v>
                </c:pt>
                <c:pt idx="402">
                  <c:v>57347</c:v>
                </c:pt>
                <c:pt idx="403">
                  <c:v>57347</c:v>
                </c:pt>
                <c:pt idx="404">
                  <c:v>57348</c:v>
                </c:pt>
                <c:pt idx="405">
                  <c:v>57350</c:v>
                </c:pt>
                <c:pt idx="406">
                  <c:v>57352</c:v>
                </c:pt>
                <c:pt idx="407">
                  <c:v>57354</c:v>
                </c:pt>
                <c:pt idx="408">
                  <c:v>57358</c:v>
                </c:pt>
                <c:pt idx="409">
                  <c:v>57358</c:v>
                </c:pt>
                <c:pt idx="410">
                  <c:v>57358</c:v>
                </c:pt>
                <c:pt idx="411">
                  <c:v>57358</c:v>
                </c:pt>
                <c:pt idx="412">
                  <c:v>57359</c:v>
                </c:pt>
                <c:pt idx="413">
                  <c:v>57360</c:v>
                </c:pt>
                <c:pt idx="414">
                  <c:v>57361</c:v>
                </c:pt>
                <c:pt idx="415">
                  <c:v>57361</c:v>
                </c:pt>
                <c:pt idx="416">
                  <c:v>57361</c:v>
                </c:pt>
                <c:pt idx="417">
                  <c:v>57361</c:v>
                </c:pt>
                <c:pt idx="418">
                  <c:v>57362</c:v>
                </c:pt>
                <c:pt idx="419">
                  <c:v>57362</c:v>
                </c:pt>
                <c:pt idx="420">
                  <c:v>57364</c:v>
                </c:pt>
                <c:pt idx="421">
                  <c:v>57365</c:v>
                </c:pt>
                <c:pt idx="422">
                  <c:v>57365</c:v>
                </c:pt>
                <c:pt idx="423">
                  <c:v>57365</c:v>
                </c:pt>
                <c:pt idx="424">
                  <c:v>57367</c:v>
                </c:pt>
                <c:pt idx="425">
                  <c:v>57369</c:v>
                </c:pt>
                <c:pt idx="426">
                  <c:v>57370</c:v>
                </c:pt>
                <c:pt idx="427">
                  <c:v>57370</c:v>
                </c:pt>
                <c:pt idx="428">
                  <c:v>57373</c:v>
                </c:pt>
                <c:pt idx="429">
                  <c:v>57374</c:v>
                </c:pt>
                <c:pt idx="430">
                  <c:v>57374</c:v>
                </c:pt>
                <c:pt idx="431">
                  <c:v>57376</c:v>
                </c:pt>
                <c:pt idx="432">
                  <c:v>57376</c:v>
                </c:pt>
                <c:pt idx="433">
                  <c:v>57379</c:v>
                </c:pt>
                <c:pt idx="434">
                  <c:v>57379</c:v>
                </c:pt>
                <c:pt idx="435">
                  <c:v>57380</c:v>
                </c:pt>
                <c:pt idx="436">
                  <c:v>57382</c:v>
                </c:pt>
                <c:pt idx="437">
                  <c:v>57384</c:v>
                </c:pt>
                <c:pt idx="438">
                  <c:v>57384</c:v>
                </c:pt>
                <c:pt idx="439">
                  <c:v>57385</c:v>
                </c:pt>
                <c:pt idx="440">
                  <c:v>57385</c:v>
                </c:pt>
                <c:pt idx="441">
                  <c:v>57386</c:v>
                </c:pt>
                <c:pt idx="442">
                  <c:v>57388</c:v>
                </c:pt>
                <c:pt idx="443">
                  <c:v>57389</c:v>
                </c:pt>
                <c:pt idx="444">
                  <c:v>57389</c:v>
                </c:pt>
                <c:pt idx="445">
                  <c:v>57390</c:v>
                </c:pt>
                <c:pt idx="446">
                  <c:v>57391</c:v>
                </c:pt>
                <c:pt idx="447">
                  <c:v>57392</c:v>
                </c:pt>
                <c:pt idx="448">
                  <c:v>57393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83-4536-9939-DB56A099F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797528443005752"/>
          <c:y val="0.28604517875847346"/>
          <c:w val="0.10158527092232689"/>
          <c:h val="0.472888534487277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714648495541371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dLbl>
              <c:idx val="12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96C-4D96-92B7-4727DCDD6F6E}"/>
                </c:ext>
              </c:extLst>
            </c:dLbl>
            <c:dLbl>
              <c:idx val="12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96C-4D96-92B7-4727DCDD6F6E}"/>
                </c:ext>
              </c:extLst>
            </c:dLbl>
            <c:dLbl>
              <c:idx val="12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96C-4D96-92B7-4727DCDD6F6E}"/>
                </c:ext>
              </c:extLst>
            </c:dLbl>
            <c:dLbl>
              <c:idx val="12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96C-4D96-92B7-4727DCDD6F6E}"/>
                </c:ext>
              </c:extLst>
            </c:dLbl>
            <c:dLbl>
              <c:idx val="12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96C-4D96-92B7-4727DCDD6F6E}"/>
                </c:ext>
              </c:extLst>
            </c:dLbl>
            <c:dLbl>
              <c:idx val="12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96C-4D96-92B7-4727DCDD6F6E}"/>
                </c:ext>
              </c:extLst>
            </c:dLbl>
            <c:dLbl>
              <c:idx val="13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96C-4D96-92B7-4727DCDD6F6E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Sheet1!$A$146:$A$419</c:f>
              <c:numCache>
                <c:formatCode>m/d/yyyy</c:formatCode>
                <c:ptCount val="274"/>
                <c:pt idx="0">
                  <c:v>44378</c:v>
                </c:pt>
                <c:pt idx="1">
                  <c:v>44379</c:v>
                </c:pt>
                <c:pt idx="2">
                  <c:v>44381</c:v>
                </c:pt>
                <c:pt idx="3">
                  <c:v>44382</c:v>
                </c:pt>
                <c:pt idx="4">
                  <c:v>44383</c:v>
                </c:pt>
                <c:pt idx="5">
                  <c:v>44384</c:v>
                </c:pt>
                <c:pt idx="6">
                  <c:v>44385</c:v>
                </c:pt>
                <c:pt idx="7">
                  <c:v>44386</c:v>
                </c:pt>
                <c:pt idx="8">
                  <c:v>44387</c:v>
                </c:pt>
                <c:pt idx="9">
                  <c:v>44388</c:v>
                </c:pt>
                <c:pt idx="10">
                  <c:v>44389</c:v>
                </c:pt>
                <c:pt idx="11">
                  <c:v>44390</c:v>
                </c:pt>
                <c:pt idx="12">
                  <c:v>44391</c:v>
                </c:pt>
                <c:pt idx="13">
                  <c:v>44392</c:v>
                </c:pt>
                <c:pt idx="14">
                  <c:v>44393</c:v>
                </c:pt>
                <c:pt idx="15">
                  <c:v>44394</c:v>
                </c:pt>
                <c:pt idx="16">
                  <c:v>44395</c:v>
                </c:pt>
                <c:pt idx="17">
                  <c:v>44396</c:v>
                </c:pt>
                <c:pt idx="18">
                  <c:v>44397</c:v>
                </c:pt>
                <c:pt idx="19">
                  <c:v>44398</c:v>
                </c:pt>
                <c:pt idx="20">
                  <c:v>44399</c:v>
                </c:pt>
                <c:pt idx="21">
                  <c:v>44400</c:v>
                </c:pt>
                <c:pt idx="22">
                  <c:v>44401</c:v>
                </c:pt>
                <c:pt idx="23">
                  <c:v>44402</c:v>
                </c:pt>
                <c:pt idx="24">
                  <c:v>44403</c:v>
                </c:pt>
                <c:pt idx="25">
                  <c:v>44404</c:v>
                </c:pt>
                <c:pt idx="26">
                  <c:v>44405</c:v>
                </c:pt>
                <c:pt idx="27">
                  <c:v>44406</c:v>
                </c:pt>
                <c:pt idx="28">
                  <c:v>44407</c:v>
                </c:pt>
                <c:pt idx="29">
                  <c:v>44408</c:v>
                </c:pt>
                <c:pt idx="30">
                  <c:v>44409</c:v>
                </c:pt>
                <c:pt idx="31">
                  <c:v>44410</c:v>
                </c:pt>
                <c:pt idx="32">
                  <c:v>44411</c:v>
                </c:pt>
                <c:pt idx="33">
                  <c:v>44412</c:v>
                </c:pt>
                <c:pt idx="34">
                  <c:v>44413</c:v>
                </c:pt>
                <c:pt idx="35">
                  <c:v>44414</c:v>
                </c:pt>
                <c:pt idx="36">
                  <c:v>44415</c:v>
                </c:pt>
                <c:pt idx="37">
                  <c:v>44416</c:v>
                </c:pt>
                <c:pt idx="38">
                  <c:v>44417</c:v>
                </c:pt>
                <c:pt idx="39">
                  <c:v>44418</c:v>
                </c:pt>
                <c:pt idx="40">
                  <c:v>44419</c:v>
                </c:pt>
                <c:pt idx="41">
                  <c:v>44420</c:v>
                </c:pt>
                <c:pt idx="42">
                  <c:v>44421</c:v>
                </c:pt>
                <c:pt idx="43">
                  <c:v>44422</c:v>
                </c:pt>
                <c:pt idx="44">
                  <c:v>44423</c:v>
                </c:pt>
                <c:pt idx="45">
                  <c:v>44424</c:v>
                </c:pt>
                <c:pt idx="46">
                  <c:v>44425</c:v>
                </c:pt>
                <c:pt idx="47">
                  <c:v>44426</c:v>
                </c:pt>
                <c:pt idx="48">
                  <c:v>44427</c:v>
                </c:pt>
                <c:pt idx="49">
                  <c:v>44428</c:v>
                </c:pt>
                <c:pt idx="50">
                  <c:v>44429</c:v>
                </c:pt>
                <c:pt idx="51">
                  <c:v>44430</c:v>
                </c:pt>
                <c:pt idx="52">
                  <c:v>44431</c:v>
                </c:pt>
                <c:pt idx="53">
                  <c:v>44432</c:v>
                </c:pt>
                <c:pt idx="54">
                  <c:v>44433</c:v>
                </c:pt>
                <c:pt idx="55">
                  <c:v>44434</c:v>
                </c:pt>
                <c:pt idx="56">
                  <c:v>44435</c:v>
                </c:pt>
                <c:pt idx="57">
                  <c:v>44436</c:v>
                </c:pt>
                <c:pt idx="58">
                  <c:v>44437</c:v>
                </c:pt>
                <c:pt idx="59">
                  <c:v>44438</c:v>
                </c:pt>
                <c:pt idx="60">
                  <c:v>44439</c:v>
                </c:pt>
                <c:pt idx="61">
                  <c:v>44440</c:v>
                </c:pt>
                <c:pt idx="62">
                  <c:v>44441</c:v>
                </c:pt>
                <c:pt idx="63">
                  <c:v>44442</c:v>
                </c:pt>
                <c:pt idx="64">
                  <c:v>44443</c:v>
                </c:pt>
                <c:pt idx="65">
                  <c:v>44444</c:v>
                </c:pt>
                <c:pt idx="66">
                  <c:v>44445</c:v>
                </c:pt>
                <c:pt idx="67">
                  <c:v>44446</c:v>
                </c:pt>
                <c:pt idx="68">
                  <c:v>44447</c:v>
                </c:pt>
                <c:pt idx="69">
                  <c:v>44448</c:v>
                </c:pt>
                <c:pt idx="70">
                  <c:v>44449</c:v>
                </c:pt>
                <c:pt idx="71">
                  <c:v>44450</c:v>
                </c:pt>
                <c:pt idx="72">
                  <c:v>44451</c:v>
                </c:pt>
                <c:pt idx="73">
                  <c:v>44452</c:v>
                </c:pt>
                <c:pt idx="74">
                  <c:v>44453</c:v>
                </c:pt>
                <c:pt idx="75">
                  <c:v>44454</c:v>
                </c:pt>
                <c:pt idx="76">
                  <c:v>44455</c:v>
                </c:pt>
                <c:pt idx="77">
                  <c:v>44456</c:v>
                </c:pt>
                <c:pt idx="78">
                  <c:v>44457</c:v>
                </c:pt>
                <c:pt idx="79">
                  <c:v>44458</c:v>
                </c:pt>
                <c:pt idx="80">
                  <c:v>44459</c:v>
                </c:pt>
                <c:pt idx="81">
                  <c:v>44460</c:v>
                </c:pt>
                <c:pt idx="82">
                  <c:v>44461</c:v>
                </c:pt>
                <c:pt idx="83">
                  <c:v>44462</c:v>
                </c:pt>
                <c:pt idx="84">
                  <c:v>44463</c:v>
                </c:pt>
                <c:pt idx="85">
                  <c:v>44464</c:v>
                </c:pt>
                <c:pt idx="86">
                  <c:v>44465</c:v>
                </c:pt>
                <c:pt idx="87">
                  <c:v>44466</c:v>
                </c:pt>
                <c:pt idx="88">
                  <c:v>44467</c:v>
                </c:pt>
                <c:pt idx="89">
                  <c:v>44468</c:v>
                </c:pt>
                <c:pt idx="90">
                  <c:v>44469</c:v>
                </c:pt>
                <c:pt idx="91">
                  <c:v>44470</c:v>
                </c:pt>
                <c:pt idx="92">
                  <c:v>44471</c:v>
                </c:pt>
                <c:pt idx="93">
                  <c:v>44472</c:v>
                </c:pt>
                <c:pt idx="94">
                  <c:v>44473</c:v>
                </c:pt>
                <c:pt idx="95">
                  <c:v>44474</c:v>
                </c:pt>
                <c:pt idx="96">
                  <c:v>44475</c:v>
                </c:pt>
                <c:pt idx="97">
                  <c:v>44476</c:v>
                </c:pt>
                <c:pt idx="98">
                  <c:v>44477</c:v>
                </c:pt>
                <c:pt idx="99">
                  <c:v>44478</c:v>
                </c:pt>
                <c:pt idx="100">
                  <c:v>44479</c:v>
                </c:pt>
                <c:pt idx="101">
                  <c:v>44480</c:v>
                </c:pt>
                <c:pt idx="102">
                  <c:v>44481</c:v>
                </c:pt>
                <c:pt idx="103">
                  <c:v>44482</c:v>
                </c:pt>
                <c:pt idx="104">
                  <c:v>44483</c:v>
                </c:pt>
                <c:pt idx="105">
                  <c:v>44484</c:v>
                </c:pt>
                <c:pt idx="106">
                  <c:v>44485</c:v>
                </c:pt>
                <c:pt idx="107">
                  <c:v>44486</c:v>
                </c:pt>
                <c:pt idx="108">
                  <c:v>44487</c:v>
                </c:pt>
                <c:pt idx="109">
                  <c:v>44488</c:v>
                </c:pt>
                <c:pt idx="110">
                  <c:v>44489</c:v>
                </c:pt>
                <c:pt idx="111">
                  <c:v>44490</c:v>
                </c:pt>
                <c:pt idx="112">
                  <c:v>44491</c:v>
                </c:pt>
                <c:pt idx="113">
                  <c:v>44492</c:v>
                </c:pt>
                <c:pt idx="114">
                  <c:v>44493</c:v>
                </c:pt>
                <c:pt idx="115">
                  <c:v>44494</c:v>
                </c:pt>
                <c:pt idx="116">
                  <c:v>44495</c:v>
                </c:pt>
                <c:pt idx="117">
                  <c:v>44496</c:v>
                </c:pt>
                <c:pt idx="118">
                  <c:v>44497</c:v>
                </c:pt>
                <c:pt idx="119">
                  <c:v>44498</c:v>
                </c:pt>
                <c:pt idx="120">
                  <c:v>44499</c:v>
                </c:pt>
                <c:pt idx="121">
                  <c:v>44500</c:v>
                </c:pt>
                <c:pt idx="122">
                  <c:v>44501</c:v>
                </c:pt>
                <c:pt idx="123">
                  <c:v>44502</c:v>
                </c:pt>
                <c:pt idx="124">
                  <c:v>44503</c:v>
                </c:pt>
                <c:pt idx="125">
                  <c:v>44504</c:v>
                </c:pt>
                <c:pt idx="126">
                  <c:v>44505</c:v>
                </c:pt>
                <c:pt idx="127">
                  <c:v>44506</c:v>
                </c:pt>
                <c:pt idx="128">
                  <c:v>44507</c:v>
                </c:pt>
                <c:pt idx="129">
                  <c:v>44508</c:v>
                </c:pt>
                <c:pt idx="130">
                  <c:v>44509</c:v>
                </c:pt>
                <c:pt idx="131">
                  <c:v>44510</c:v>
                </c:pt>
                <c:pt idx="132">
                  <c:v>44511</c:v>
                </c:pt>
                <c:pt idx="133">
                  <c:v>44512</c:v>
                </c:pt>
                <c:pt idx="134">
                  <c:v>44513</c:v>
                </c:pt>
                <c:pt idx="135">
                  <c:v>44514</c:v>
                </c:pt>
                <c:pt idx="136">
                  <c:v>44515</c:v>
                </c:pt>
                <c:pt idx="137">
                  <c:v>44516</c:v>
                </c:pt>
                <c:pt idx="138">
                  <c:v>44517</c:v>
                </c:pt>
                <c:pt idx="139">
                  <c:v>44518</c:v>
                </c:pt>
                <c:pt idx="140">
                  <c:v>44519</c:v>
                </c:pt>
                <c:pt idx="141">
                  <c:v>44520</c:v>
                </c:pt>
                <c:pt idx="142">
                  <c:v>44521</c:v>
                </c:pt>
                <c:pt idx="143">
                  <c:v>44522</c:v>
                </c:pt>
                <c:pt idx="144">
                  <c:v>44523</c:v>
                </c:pt>
                <c:pt idx="145">
                  <c:v>44524</c:v>
                </c:pt>
                <c:pt idx="146">
                  <c:v>44525</c:v>
                </c:pt>
                <c:pt idx="147">
                  <c:v>44526</c:v>
                </c:pt>
                <c:pt idx="148">
                  <c:v>44527</c:v>
                </c:pt>
                <c:pt idx="149">
                  <c:v>44528</c:v>
                </c:pt>
                <c:pt idx="150">
                  <c:v>44529</c:v>
                </c:pt>
                <c:pt idx="151">
                  <c:v>44530</c:v>
                </c:pt>
                <c:pt idx="152">
                  <c:v>44531</c:v>
                </c:pt>
                <c:pt idx="153">
                  <c:v>44532</c:v>
                </c:pt>
                <c:pt idx="154">
                  <c:v>44533</c:v>
                </c:pt>
                <c:pt idx="155">
                  <c:v>44534</c:v>
                </c:pt>
                <c:pt idx="156">
                  <c:v>44535</c:v>
                </c:pt>
                <c:pt idx="157">
                  <c:v>44536</c:v>
                </c:pt>
                <c:pt idx="158">
                  <c:v>44537</c:v>
                </c:pt>
                <c:pt idx="159">
                  <c:v>44538</c:v>
                </c:pt>
                <c:pt idx="160">
                  <c:v>44539</c:v>
                </c:pt>
                <c:pt idx="161">
                  <c:v>44540</c:v>
                </c:pt>
                <c:pt idx="162">
                  <c:v>44541</c:v>
                </c:pt>
                <c:pt idx="163">
                  <c:v>44542</c:v>
                </c:pt>
                <c:pt idx="164">
                  <c:v>44543</c:v>
                </c:pt>
                <c:pt idx="165">
                  <c:v>44544</c:v>
                </c:pt>
                <c:pt idx="166">
                  <c:v>44545</c:v>
                </c:pt>
                <c:pt idx="167">
                  <c:v>44546</c:v>
                </c:pt>
                <c:pt idx="168">
                  <c:v>44547</c:v>
                </c:pt>
                <c:pt idx="169">
                  <c:v>44548</c:v>
                </c:pt>
                <c:pt idx="170">
                  <c:v>44549</c:v>
                </c:pt>
                <c:pt idx="171">
                  <c:v>44550</c:v>
                </c:pt>
                <c:pt idx="172">
                  <c:v>44551</c:v>
                </c:pt>
                <c:pt idx="173">
                  <c:v>44552</c:v>
                </c:pt>
                <c:pt idx="174">
                  <c:v>44553</c:v>
                </c:pt>
                <c:pt idx="175">
                  <c:v>44554</c:v>
                </c:pt>
                <c:pt idx="176">
                  <c:v>44555</c:v>
                </c:pt>
                <c:pt idx="177">
                  <c:v>44556</c:v>
                </c:pt>
                <c:pt idx="178">
                  <c:v>44557</c:v>
                </c:pt>
                <c:pt idx="179">
                  <c:v>44558</c:v>
                </c:pt>
                <c:pt idx="180">
                  <c:v>44559</c:v>
                </c:pt>
                <c:pt idx="181">
                  <c:v>44560</c:v>
                </c:pt>
                <c:pt idx="182">
                  <c:v>44561</c:v>
                </c:pt>
                <c:pt idx="183">
                  <c:v>44562</c:v>
                </c:pt>
                <c:pt idx="184">
                  <c:v>44563</c:v>
                </c:pt>
                <c:pt idx="185">
                  <c:v>44564</c:v>
                </c:pt>
                <c:pt idx="186">
                  <c:v>44565</c:v>
                </c:pt>
                <c:pt idx="187">
                  <c:v>44566</c:v>
                </c:pt>
                <c:pt idx="188">
                  <c:v>44567</c:v>
                </c:pt>
                <c:pt idx="189">
                  <c:v>44568</c:v>
                </c:pt>
                <c:pt idx="190">
                  <c:v>44569</c:v>
                </c:pt>
                <c:pt idx="191">
                  <c:v>44570</c:v>
                </c:pt>
                <c:pt idx="192">
                  <c:v>44571</c:v>
                </c:pt>
                <c:pt idx="193">
                  <c:v>44572</c:v>
                </c:pt>
                <c:pt idx="194">
                  <c:v>44573</c:v>
                </c:pt>
                <c:pt idx="195">
                  <c:v>44574</c:v>
                </c:pt>
                <c:pt idx="196">
                  <c:v>44575</c:v>
                </c:pt>
                <c:pt idx="197">
                  <c:v>44576</c:v>
                </c:pt>
                <c:pt idx="198">
                  <c:v>44577</c:v>
                </c:pt>
                <c:pt idx="199">
                  <c:v>44578</c:v>
                </c:pt>
                <c:pt idx="200">
                  <c:v>44579</c:v>
                </c:pt>
                <c:pt idx="201">
                  <c:v>44580</c:v>
                </c:pt>
                <c:pt idx="202">
                  <c:v>44581</c:v>
                </c:pt>
                <c:pt idx="203">
                  <c:v>44582</c:v>
                </c:pt>
                <c:pt idx="204">
                  <c:v>44583</c:v>
                </c:pt>
                <c:pt idx="205">
                  <c:v>44584</c:v>
                </c:pt>
                <c:pt idx="206">
                  <c:v>44585</c:v>
                </c:pt>
                <c:pt idx="207">
                  <c:v>44586</c:v>
                </c:pt>
                <c:pt idx="208">
                  <c:v>44587</c:v>
                </c:pt>
                <c:pt idx="209">
                  <c:v>44588</c:v>
                </c:pt>
                <c:pt idx="210">
                  <c:v>44589</c:v>
                </c:pt>
                <c:pt idx="211">
                  <c:v>44590</c:v>
                </c:pt>
                <c:pt idx="212">
                  <c:v>44591</c:v>
                </c:pt>
                <c:pt idx="213">
                  <c:v>44592</c:v>
                </c:pt>
                <c:pt idx="214">
                  <c:v>44593</c:v>
                </c:pt>
                <c:pt idx="215">
                  <c:v>44594</c:v>
                </c:pt>
                <c:pt idx="216">
                  <c:v>44595</c:v>
                </c:pt>
                <c:pt idx="217">
                  <c:v>44596</c:v>
                </c:pt>
                <c:pt idx="218">
                  <c:v>44597</c:v>
                </c:pt>
                <c:pt idx="219">
                  <c:v>44598</c:v>
                </c:pt>
                <c:pt idx="220">
                  <c:v>44599</c:v>
                </c:pt>
                <c:pt idx="221">
                  <c:v>44600</c:v>
                </c:pt>
                <c:pt idx="222">
                  <c:v>44601</c:v>
                </c:pt>
                <c:pt idx="223">
                  <c:v>44602</c:v>
                </c:pt>
                <c:pt idx="224">
                  <c:v>44603</c:v>
                </c:pt>
                <c:pt idx="225">
                  <c:v>44604</c:v>
                </c:pt>
                <c:pt idx="226">
                  <c:v>44605</c:v>
                </c:pt>
                <c:pt idx="227">
                  <c:v>44606</c:v>
                </c:pt>
                <c:pt idx="228">
                  <c:v>44607</c:v>
                </c:pt>
                <c:pt idx="229">
                  <c:v>44608</c:v>
                </c:pt>
                <c:pt idx="230">
                  <c:v>44609</c:v>
                </c:pt>
                <c:pt idx="231">
                  <c:v>44610</c:v>
                </c:pt>
                <c:pt idx="232">
                  <c:v>44611</c:v>
                </c:pt>
                <c:pt idx="233">
                  <c:v>44612</c:v>
                </c:pt>
                <c:pt idx="234">
                  <c:v>44613</c:v>
                </c:pt>
                <c:pt idx="235">
                  <c:v>44614</c:v>
                </c:pt>
                <c:pt idx="236">
                  <c:v>44615</c:v>
                </c:pt>
                <c:pt idx="237">
                  <c:v>44616</c:v>
                </c:pt>
                <c:pt idx="238">
                  <c:v>44617</c:v>
                </c:pt>
                <c:pt idx="239">
                  <c:v>44618</c:v>
                </c:pt>
                <c:pt idx="240">
                  <c:v>44619</c:v>
                </c:pt>
                <c:pt idx="241">
                  <c:v>44620</c:v>
                </c:pt>
                <c:pt idx="242">
                  <c:v>44621</c:v>
                </c:pt>
                <c:pt idx="243">
                  <c:v>44622</c:v>
                </c:pt>
                <c:pt idx="244">
                  <c:v>44623</c:v>
                </c:pt>
                <c:pt idx="245">
                  <c:v>44624</c:v>
                </c:pt>
                <c:pt idx="246">
                  <c:v>44625</c:v>
                </c:pt>
                <c:pt idx="247">
                  <c:v>44626</c:v>
                </c:pt>
                <c:pt idx="248">
                  <c:v>44627</c:v>
                </c:pt>
                <c:pt idx="249">
                  <c:v>44628</c:v>
                </c:pt>
                <c:pt idx="250">
                  <c:v>44629</c:v>
                </c:pt>
                <c:pt idx="251">
                  <c:v>44630</c:v>
                </c:pt>
                <c:pt idx="252">
                  <c:v>44631</c:v>
                </c:pt>
                <c:pt idx="253">
                  <c:v>44632</c:v>
                </c:pt>
                <c:pt idx="254">
                  <c:v>44633</c:v>
                </c:pt>
                <c:pt idx="255">
                  <c:v>44634</c:v>
                </c:pt>
                <c:pt idx="256">
                  <c:v>44635</c:v>
                </c:pt>
                <c:pt idx="257">
                  <c:v>44636</c:v>
                </c:pt>
                <c:pt idx="258">
                  <c:v>44637</c:v>
                </c:pt>
                <c:pt idx="259">
                  <c:v>44638</c:v>
                </c:pt>
                <c:pt idx="260">
                  <c:v>44639</c:v>
                </c:pt>
                <c:pt idx="261">
                  <c:v>44640</c:v>
                </c:pt>
                <c:pt idx="262">
                  <c:v>44641</c:v>
                </c:pt>
                <c:pt idx="263">
                  <c:v>44642</c:v>
                </c:pt>
                <c:pt idx="264">
                  <c:v>44643</c:v>
                </c:pt>
                <c:pt idx="265">
                  <c:v>44644</c:v>
                </c:pt>
                <c:pt idx="266">
                  <c:v>44645</c:v>
                </c:pt>
                <c:pt idx="267">
                  <c:v>44646</c:v>
                </c:pt>
                <c:pt idx="268">
                  <c:v>44647</c:v>
                </c:pt>
                <c:pt idx="269">
                  <c:v>44648</c:v>
                </c:pt>
                <c:pt idx="270">
                  <c:v>44649</c:v>
                </c:pt>
                <c:pt idx="271">
                  <c:v>44650</c:v>
                </c:pt>
                <c:pt idx="272">
                  <c:v>44651</c:v>
                </c:pt>
                <c:pt idx="273">
                  <c:v>44652</c:v>
                </c:pt>
              </c:numCache>
            </c:numRef>
          </c:cat>
          <c:val>
            <c:numRef>
              <c:f>Sheet1!$B$146:$B$419</c:f>
              <c:numCache>
                <c:formatCode>General</c:formatCode>
                <c:ptCount val="274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2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3</c:v>
                </c:pt>
                <c:pt idx="15">
                  <c:v>2</c:v>
                </c:pt>
                <c:pt idx="16">
                  <c:v>1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4</c:v>
                </c:pt>
                <c:pt idx="21">
                  <c:v>0</c:v>
                </c:pt>
                <c:pt idx="22">
                  <c:v>0</c:v>
                </c:pt>
                <c:pt idx="23">
                  <c:v>1</c:v>
                </c:pt>
                <c:pt idx="24">
                  <c:v>3</c:v>
                </c:pt>
                <c:pt idx="25">
                  <c:v>1</c:v>
                </c:pt>
                <c:pt idx="26">
                  <c:v>1</c:v>
                </c:pt>
                <c:pt idx="27">
                  <c:v>2</c:v>
                </c:pt>
                <c:pt idx="28">
                  <c:v>2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7</c:v>
                </c:pt>
                <c:pt idx="34">
                  <c:v>1</c:v>
                </c:pt>
                <c:pt idx="35">
                  <c:v>2</c:v>
                </c:pt>
                <c:pt idx="36">
                  <c:v>0</c:v>
                </c:pt>
                <c:pt idx="37">
                  <c:v>3</c:v>
                </c:pt>
                <c:pt idx="38">
                  <c:v>2</c:v>
                </c:pt>
                <c:pt idx="39">
                  <c:v>0</c:v>
                </c:pt>
                <c:pt idx="40">
                  <c:v>4</c:v>
                </c:pt>
                <c:pt idx="41">
                  <c:v>1</c:v>
                </c:pt>
                <c:pt idx="42">
                  <c:v>1</c:v>
                </c:pt>
                <c:pt idx="43">
                  <c:v>0</c:v>
                </c:pt>
                <c:pt idx="44">
                  <c:v>0</c:v>
                </c:pt>
                <c:pt idx="45">
                  <c:v>3</c:v>
                </c:pt>
                <c:pt idx="46">
                  <c:v>0</c:v>
                </c:pt>
                <c:pt idx="47">
                  <c:v>0</c:v>
                </c:pt>
                <c:pt idx="48">
                  <c:v>2</c:v>
                </c:pt>
                <c:pt idx="49">
                  <c:v>1</c:v>
                </c:pt>
                <c:pt idx="50">
                  <c:v>0</c:v>
                </c:pt>
                <c:pt idx="51">
                  <c:v>0</c:v>
                </c:pt>
                <c:pt idx="52">
                  <c:v>2</c:v>
                </c:pt>
                <c:pt idx="53">
                  <c:v>0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0</c:v>
                </c:pt>
                <c:pt idx="59">
                  <c:v>0</c:v>
                </c:pt>
                <c:pt idx="60">
                  <c:v>4</c:v>
                </c:pt>
                <c:pt idx="61">
                  <c:v>4</c:v>
                </c:pt>
                <c:pt idx="62">
                  <c:v>1</c:v>
                </c:pt>
                <c:pt idx="63">
                  <c:v>1</c:v>
                </c:pt>
                <c:pt idx="64">
                  <c:v>3</c:v>
                </c:pt>
                <c:pt idx="65">
                  <c:v>1</c:v>
                </c:pt>
                <c:pt idx="66">
                  <c:v>0</c:v>
                </c:pt>
                <c:pt idx="67">
                  <c:v>2</c:v>
                </c:pt>
                <c:pt idx="68">
                  <c:v>0</c:v>
                </c:pt>
                <c:pt idx="69">
                  <c:v>0</c:v>
                </c:pt>
                <c:pt idx="70">
                  <c:v>3</c:v>
                </c:pt>
                <c:pt idx="71">
                  <c:v>3</c:v>
                </c:pt>
                <c:pt idx="72">
                  <c:v>0</c:v>
                </c:pt>
                <c:pt idx="73">
                  <c:v>4</c:v>
                </c:pt>
                <c:pt idx="74">
                  <c:v>2</c:v>
                </c:pt>
                <c:pt idx="75">
                  <c:v>0</c:v>
                </c:pt>
                <c:pt idx="76">
                  <c:v>1</c:v>
                </c:pt>
                <c:pt idx="77">
                  <c:v>2</c:v>
                </c:pt>
                <c:pt idx="78">
                  <c:v>1</c:v>
                </c:pt>
                <c:pt idx="79">
                  <c:v>1</c:v>
                </c:pt>
                <c:pt idx="80">
                  <c:v>0</c:v>
                </c:pt>
                <c:pt idx="81">
                  <c:v>3</c:v>
                </c:pt>
                <c:pt idx="82">
                  <c:v>3</c:v>
                </c:pt>
                <c:pt idx="83">
                  <c:v>2</c:v>
                </c:pt>
                <c:pt idx="84">
                  <c:v>3</c:v>
                </c:pt>
                <c:pt idx="85">
                  <c:v>0</c:v>
                </c:pt>
                <c:pt idx="86">
                  <c:v>2</c:v>
                </c:pt>
                <c:pt idx="87">
                  <c:v>6</c:v>
                </c:pt>
                <c:pt idx="88">
                  <c:v>4</c:v>
                </c:pt>
                <c:pt idx="89">
                  <c:v>3</c:v>
                </c:pt>
                <c:pt idx="90">
                  <c:v>9</c:v>
                </c:pt>
                <c:pt idx="91">
                  <c:v>2</c:v>
                </c:pt>
                <c:pt idx="92">
                  <c:v>5</c:v>
                </c:pt>
                <c:pt idx="93">
                  <c:v>1</c:v>
                </c:pt>
                <c:pt idx="94">
                  <c:v>0</c:v>
                </c:pt>
                <c:pt idx="95">
                  <c:v>2</c:v>
                </c:pt>
                <c:pt idx="96">
                  <c:v>5</c:v>
                </c:pt>
                <c:pt idx="97">
                  <c:v>6</c:v>
                </c:pt>
                <c:pt idx="98">
                  <c:v>6</c:v>
                </c:pt>
                <c:pt idx="99">
                  <c:v>1</c:v>
                </c:pt>
                <c:pt idx="100">
                  <c:v>1</c:v>
                </c:pt>
                <c:pt idx="101">
                  <c:v>3</c:v>
                </c:pt>
                <c:pt idx="102">
                  <c:v>10</c:v>
                </c:pt>
                <c:pt idx="103">
                  <c:v>7</c:v>
                </c:pt>
                <c:pt idx="104">
                  <c:v>7</c:v>
                </c:pt>
                <c:pt idx="105">
                  <c:v>6</c:v>
                </c:pt>
                <c:pt idx="106">
                  <c:v>5</c:v>
                </c:pt>
                <c:pt idx="107">
                  <c:v>8</c:v>
                </c:pt>
                <c:pt idx="108">
                  <c:v>17</c:v>
                </c:pt>
                <c:pt idx="109">
                  <c:v>17</c:v>
                </c:pt>
                <c:pt idx="110">
                  <c:v>13</c:v>
                </c:pt>
                <c:pt idx="111">
                  <c:v>13</c:v>
                </c:pt>
                <c:pt idx="112">
                  <c:v>17</c:v>
                </c:pt>
                <c:pt idx="113">
                  <c:v>15</c:v>
                </c:pt>
                <c:pt idx="114">
                  <c:v>12</c:v>
                </c:pt>
                <c:pt idx="115">
                  <c:v>28</c:v>
                </c:pt>
                <c:pt idx="116">
                  <c:v>20</c:v>
                </c:pt>
                <c:pt idx="117">
                  <c:v>25</c:v>
                </c:pt>
                <c:pt idx="118">
                  <c:v>22</c:v>
                </c:pt>
                <c:pt idx="119">
                  <c:v>38</c:v>
                </c:pt>
                <c:pt idx="120">
                  <c:v>22</c:v>
                </c:pt>
                <c:pt idx="121">
                  <c:v>18</c:v>
                </c:pt>
                <c:pt idx="122">
                  <c:v>57</c:v>
                </c:pt>
                <c:pt idx="123">
                  <c:v>38</c:v>
                </c:pt>
                <c:pt idx="124">
                  <c:v>39</c:v>
                </c:pt>
                <c:pt idx="125">
                  <c:v>27</c:v>
                </c:pt>
                <c:pt idx="126">
                  <c:v>41</c:v>
                </c:pt>
                <c:pt idx="127">
                  <c:v>21</c:v>
                </c:pt>
                <c:pt idx="128">
                  <c:v>19</c:v>
                </c:pt>
                <c:pt idx="129">
                  <c:v>53</c:v>
                </c:pt>
                <c:pt idx="130">
                  <c:v>47</c:v>
                </c:pt>
                <c:pt idx="131">
                  <c:v>47</c:v>
                </c:pt>
                <c:pt idx="132">
                  <c:v>49</c:v>
                </c:pt>
                <c:pt idx="133">
                  <c:v>44</c:v>
                </c:pt>
                <c:pt idx="134">
                  <c:v>49</c:v>
                </c:pt>
                <c:pt idx="135">
                  <c:v>23</c:v>
                </c:pt>
                <c:pt idx="136">
                  <c:v>65</c:v>
                </c:pt>
                <c:pt idx="137">
                  <c:v>61</c:v>
                </c:pt>
                <c:pt idx="138">
                  <c:v>43</c:v>
                </c:pt>
                <c:pt idx="139">
                  <c:v>57</c:v>
                </c:pt>
                <c:pt idx="140">
                  <c:v>83</c:v>
                </c:pt>
                <c:pt idx="141">
                  <c:v>51</c:v>
                </c:pt>
                <c:pt idx="142">
                  <c:v>32</c:v>
                </c:pt>
                <c:pt idx="143">
                  <c:v>64</c:v>
                </c:pt>
                <c:pt idx="144">
                  <c:v>71</c:v>
                </c:pt>
                <c:pt idx="145">
                  <c:v>44</c:v>
                </c:pt>
                <c:pt idx="146">
                  <c:v>70</c:v>
                </c:pt>
                <c:pt idx="147">
                  <c:v>54</c:v>
                </c:pt>
                <c:pt idx="148">
                  <c:v>35</c:v>
                </c:pt>
                <c:pt idx="149">
                  <c:v>40</c:v>
                </c:pt>
                <c:pt idx="150">
                  <c:v>64</c:v>
                </c:pt>
                <c:pt idx="151">
                  <c:v>51</c:v>
                </c:pt>
                <c:pt idx="152">
                  <c:v>58</c:v>
                </c:pt>
                <c:pt idx="153">
                  <c:v>45</c:v>
                </c:pt>
                <c:pt idx="154">
                  <c:v>52</c:v>
                </c:pt>
                <c:pt idx="155">
                  <c:v>27</c:v>
                </c:pt>
                <c:pt idx="156">
                  <c:v>17</c:v>
                </c:pt>
                <c:pt idx="157">
                  <c:v>47</c:v>
                </c:pt>
                <c:pt idx="158">
                  <c:v>45</c:v>
                </c:pt>
                <c:pt idx="159">
                  <c:v>31</c:v>
                </c:pt>
                <c:pt idx="160">
                  <c:v>33</c:v>
                </c:pt>
                <c:pt idx="161">
                  <c:v>34</c:v>
                </c:pt>
                <c:pt idx="162">
                  <c:v>21</c:v>
                </c:pt>
                <c:pt idx="163">
                  <c:v>13</c:v>
                </c:pt>
                <c:pt idx="164">
                  <c:v>29</c:v>
                </c:pt>
                <c:pt idx="165">
                  <c:v>25</c:v>
                </c:pt>
                <c:pt idx="166">
                  <c:v>26</c:v>
                </c:pt>
                <c:pt idx="167">
                  <c:v>16</c:v>
                </c:pt>
                <c:pt idx="168">
                  <c:v>25</c:v>
                </c:pt>
                <c:pt idx="169">
                  <c:v>20</c:v>
                </c:pt>
                <c:pt idx="170">
                  <c:v>15</c:v>
                </c:pt>
                <c:pt idx="171">
                  <c:v>27</c:v>
                </c:pt>
                <c:pt idx="172">
                  <c:v>31</c:v>
                </c:pt>
                <c:pt idx="173">
                  <c:v>22</c:v>
                </c:pt>
                <c:pt idx="174">
                  <c:v>25</c:v>
                </c:pt>
                <c:pt idx="175">
                  <c:v>4</c:v>
                </c:pt>
                <c:pt idx="176">
                  <c:v>12</c:v>
                </c:pt>
                <c:pt idx="177">
                  <c:v>8</c:v>
                </c:pt>
                <c:pt idx="178">
                  <c:v>27</c:v>
                </c:pt>
                <c:pt idx="179">
                  <c:v>34</c:v>
                </c:pt>
                <c:pt idx="180">
                  <c:v>27</c:v>
                </c:pt>
                <c:pt idx="181">
                  <c:v>23</c:v>
                </c:pt>
                <c:pt idx="182">
                  <c:v>22</c:v>
                </c:pt>
                <c:pt idx="183">
                  <c:v>6</c:v>
                </c:pt>
                <c:pt idx="184">
                  <c:v>27</c:v>
                </c:pt>
                <c:pt idx="185">
                  <c:v>41</c:v>
                </c:pt>
                <c:pt idx="186">
                  <c:v>31</c:v>
                </c:pt>
                <c:pt idx="187">
                  <c:v>21</c:v>
                </c:pt>
                <c:pt idx="188">
                  <c:v>26</c:v>
                </c:pt>
                <c:pt idx="189">
                  <c:v>20</c:v>
                </c:pt>
                <c:pt idx="190">
                  <c:v>18</c:v>
                </c:pt>
                <c:pt idx="191">
                  <c:v>16</c:v>
                </c:pt>
                <c:pt idx="192">
                  <c:v>38</c:v>
                </c:pt>
                <c:pt idx="193">
                  <c:v>52</c:v>
                </c:pt>
                <c:pt idx="194">
                  <c:v>80</c:v>
                </c:pt>
                <c:pt idx="195">
                  <c:v>46</c:v>
                </c:pt>
                <c:pt idx="196">
                  <c:v>58</c:v>
                </c:pt>
                <c:pt idx="197">
                  <c:v>41</c:v>
                </c:pt>
                <c:pt idx="198">
                  <c:v>53</c:v>
                </c:pt>
                <c:pt idx="199">
                  <c:v>133</c:v>
                </c:pt>
                <c:pt idx="200">
                  <c:v>112</c:v>
                </c:pt>
                <c:pt idx="201">
                  <c:v>149</c:v>
                </c:pt>
                <c:pt idx="202">
                  <c:v>128</c:v>
                </c:pt>
                <c:pt idx="203">
                  <c:v>107</c:v>
                </c:pt>
                <c:pt idx="204">
                  <c:v>68</c:v>
                </c:pt>
                <c:pt idx="205">
                  <c:v>94</c:v>
                </c:pt>
                <c:pt idx="206">
                  <c:v>203</c:v>
                </c:pt>
                <c:pt idx="207">
                  <c:v>175</c:v>
                </c:pt>
                <c:pt idx="208">
                  <c:v>184</c:v>
                </c:pt>
                <c:pt idx="209">
                  <c:v>211</c:v>
                </c:pt>
                <c:pt idx="210">
                  <c:v>195</c:v>
                </c:pt>
                <c:pt idx="211">
                  <c:v>75</c:v>
                </c:pt>
                <c:pt idx="212">
                  <c:v>120</c:v>
                </c:pt>
                <c:pt idx="213">
                  <c:v>216</c:v>
                </c:pt>
                <c:pt idx="214">
                  <c:v>240</c:v>
                </c:pt>
                <c:pt idx="215">
                  <c:v>180</c:v>
                </c:pt>
                <c:pt idx="216">
                  <c:v>146</c:v>
                </c:pt>
                <c:pt idx="217">
                  <c:v>151</c:v>
                </c:pt>
                <c:pt idx="218">
                  <c:v>90</c:v>
                </c:pt>
                <c:pt idx="219">
                  <c:v>65</c:v>
                </c:pt>
                <c:pt idx="220">
                  <c:v>167</c:v>
                </c:pt>
                <c:pt idx="221">
                  <c:v>140</c:v>
                </c:pt>
                <c:pt idx="222">
                  <c:v>123</c:v>
                </c:pt>
                <c:pt idx="223">
                  <c:v>114</c:v>
                </c:pt>
                <c:pt idx="224">
                  <c:v>108</c:v>
                </c:pt>
                <c:pt idx="225">
                  <c:v>55</c:v>
                </c:pt>
                <c:pt idx="226">
                  <c:v>53</c:v>
                </c:pt>
                <c:pt idx="227">
                  <c:v>163</c:v>
                </c:pt>
                <c:pt idx="228">
                  <c:v>102</c:v>
                </c:pt>
                <c:pt idx="229">
                  <c:v>94</c:v>
                </c:pt>
                <c:pt idx="230">
                  <c:v>75</c:v>
                </c:pt>
                <c:pt idx="231">
                  <c:v>74</c:v>
                </c:pt>
                <c:pt idx="232">
                  <c:v>45</c:v>
                </c:pt>
                <c:pt idx="233">
                  <c:v>46</c:v>
                </c:pt>
                <c:pt idx="234">
                  <c:v>85</c:v>
                </c:pt>
                <c:pt idx="235">
                  <c:v>68</c:v>
                </c:pt>
                <c:pt idx="236">
                  <c:v>63</c:v>
                </c:pt>
                <c:pt idx="237">
                  <c:v>57</c:v>
                </c:pt>
                <c:pt idx="238">
                  <c:v>48</c:v>
                </c:pt>
                <c:pt idx="239">
                  <c:v>33</c:v>
                </c:pt>
                <c:pt idx="240">
                  <c:v>36</c:v>
                </c:pt>
                <c:pt idx="241">
                  <c:v>86</c:v>
                </c:pt>
                <c:pt idx="242">
                  <c:v>54</c:v>
                </c:pt>
                <c:pt idx="243">
                  <c:v>64</c:v>
                </c:pt>
                <c:pt idx="244">
                  <c:v>48</c:v>
                </c:pt>
                <c:pt idx="245">
                  <c:v>53</c:v>
                </c:pt>
                <c:pt idx="246">
                  <c:v>40</c:v>
                </c:pt>
                <c:pt idx="247">
                  <c:v>31</c:v>
                </c:pt>
                <c:pt idx="248">
                  <c:v>89</c:v>
                </c:pt>
                <c:pt idx="249">
                  <c:v>72</c:v>
                </c:pt>
                <c:pt idx="250">
                  <c:v>62</c:v>
                </c:pt>
                <c:pt idx="251">
                  <c:v>54</c:v>
                </c:pt>
                <c:pt idx="252">
                  <c:v>46</c:v>
                </c:pt>
                <c:pt idx="253">
                  <c:v>26</c:v>
                </c:pt>
                <c:pt idx="254">
                  <c:v>30</c:v>
                </c:pt>
                <c:pt idx="255">
                  <c:v>89</c:v>
                </c:pt>
                <c:pt idx="256">
                  <c:v>59</c:v>
                </c:pt>
                <c:pt idx="257">
                  <c:v>61</c:v>
                </c:pt>
                <c:pt idx="258">
                  <c:v>57</c:v>
                </c:pt>
                <c:pt idx="259">
                  <c:v>43</c:v>
                </c:pt>
                <c:pt idx="260">
                  <c:v>20</c:v>
                </c:pt>
                <c:pt idx="261">
                  <c:v>20</c:v>
                </c:pt>
                <c:pt idx="262">
                  <c:v>104</c:v>
                </c:pt>
                <c:pt idx="263">
                  <c:v>75</c:v>
                </c:pt>
                <c:pt idx="264">
                  <c:v>58</c:v>
                </c:pt>
                <c:pt idx="265">
                  <c:v>63</c:v>
                </c:pt>
                <c:pt idx="266">
                  <c:v>44</c:v>
                </c:pt>
                <c:pt idx="267">
                  <c:v>17</c:v>
                </c:pt>
                <c:pt idx="268">
                  <c:v>31</c:v>
                </c:pt>
                <c:pt idx="269">
                  <c:v>64</c:v>
                </c:pt>
                <c:pt idx="270">
                  <c:v>72</c:v>
                </c:pt>
                <c:pt idx="271">
                  <c:v>65</c:v>
                </c:pt>
                <c:pt idx="272">
                  <c:v>52</c:v>
                </c:pt>
                <c:pt idx="273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C7-4733-952F-D247528AD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06.02 - 12.02</c:v>
                </c:pt>
                <c:pt idx="7">
                  <c:v>13.02 - 19.02</c:v>
                </c:pt>
                <c:pt idx="8">
                  <c:v>20.02 - 26.02</c:v>
                </c:pt>
                <c:pt idx="9">
                  <c:v>27.02 - 05.03</c:v>
                </c:pt>
                <c:pt idx="10">
                  <c:v>06.03 - 12.03</c:v>
                </c:pt>
                <c:pt idx="11">
                  <c:v>13.03 - 19.03</c:v>
                </c:pt>
                <c:pt idx="12">
                  <c:v>20.03 - 26.03</c:v>
                </c:pt>
                <c:pt idx="13">
                  <c:v>27.03 - 02.04</c:v>
                </c:pt>
                <c:pt idx="14">
                  <c:v>03.04 - 09.04</c:v>
                </c:pt>
                <c:pt idx="15">
                  <c:v>10.04 - 16.04</c:v>
                </c:pt>
                <c:pt idx="16">
                  <c:v>17.04 - 23.04</c:v>
                </c:pt>
                <c:pt idx="17">
                  <c:v>24.04 - 30.04</c:v>
                </c:pt>
                <c:pt idx="18">
                  <c:v>01.05 - 07.05</c:v>
                </c:pt>
                <c:pt idx="19">
                  <c:v>08.05 - 14.05</c:v>
                </c:pt>
                <c:pt idx="20">
                  <c:v>15.05 - 21.05</c:v>
                </c:pt>
                <c:pt idx="21">
                  <c:v>22.05 - 28.05</c:v>
                </c:pt>
                <c:pt idx="22">
                  <c:v>29.05 - 04.06</c:v>
                </c:pt>
                <c:pt idx="23">
                  <c:v>05.06 - 11.06</c:v>
                </c:pt>
                <c:pt idx="24">
                  <c:v>12.06 - 18.06</c:v>
                </c:pt>
                <c:pt idx="25">
                  <c:v>19.06 - 25.06</c:v>
                </c:pt>
                <c:pt idx="26">
                  <c:v>26.06 - 02.07</c:v>
                </c:pt>
                <c:pt idx="27">
                  <c:v>03.07 - 09.07</c:v>
                </c:pt>
                <c:pt idx="28">
                  <c:v>10.07 - 16.07</c:v>
                </c:pt>
                <c:pt idx="29">
                  <c:v>17.07 - 23.07</c:v>
                </c:pt>
                <c:pt idx="30">
                  <c:v>24.07 - 30.07</c:v>
                </c:pt>
                <c:pt idx="31">
                  <c:v>31.07 - 06.08</c:v>
                </c:pt>
                <c:pt idx="32">
                  <c:v>07.08 - 13.08</c:v>
                </c:pt>
                <c:pt idx="33">
                  <c:v>14.08 - 20.08</c:v>
                </c:pt>
                <c:pt idx="34">
                  <c:v>21.08 - 27.08</c:v>
                </c:pt>
                <c:pt idx="35">
                  <c:v>28.08 - 03.09</c:v>
                </c:pt>
                <c:pt idx="36">
                  <c:v>04.09 - 10.09</c:v>
                </c:pt>
                <c:pt idx="37">
                  <c:v>11.09 - 17.09</c:v>
                </c:pt>
                <c:pt idx="38">
                  <c:v>18.09 - 24.09</c:v>
                </c:pt>
                <c:pt idx="39">
                  <c:v>25.09 - 01.10</c:v>
                </c:pt>
                <c:pt idx="40">
                  <c:v>02.10 - 08.10</c:v>
                </c:pt>
                <c:pt idx="41">
                  <c:v>09.10 - 15.10</c:v>
                </c:pt>
                <c:pt idx="42">
                  <c:v>16.10 - 22.10</c:v>
                </c:pt>
                <c:pt idx="43">
                  <c:v>23.10 - 29.10</c:v>
                </c:pt>
                <c:pt idx="44">
                  <c:v>30.10 - 05.11</c:v>
                </c:pt>
                <c:pt idx="45">
                  <c:v>06.11 - 12.11</c:v>
                </c:pt>
                <c:pt idx="46">
                  <c:v>13.11 - 19.11</c:v>
                </c:pt>
                <c:pt idx="47">
                  <c:v>20.11 - 26.11</c:v>
                </c:pt>
                <c:pt idx="48">
                  <c:v>27.11 - 03.12</c:v>
                </c:pt>
                <c:pt idx="49">
                  <c:v>04.12 - 10.12</c:v>
                </c:pt>
                <c:pt idx="50">
                  <c:v>11.12 - 17.12</c:v>
                </c:pt>
                <c:pt idx="51">
                  <c:v>18.12 - 24.12</c:v>
                </c:pt>
                <c:pt idx="52">
                  <c:v>25.12 - 31.12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10">
                  <c:v>0.56471970000000005</c:v>
                </c:pt>
                <c:pt idx="11">
                  <c:v>4.5177576000000004</c:v>
                </c:pt>
                <c:pt idx="12">
                  <c:v>12.7061932</c:v>
                </c:pt>
                <c:pt idx="13">
                  <c:v>11.577048</c:v>
                </c:pt>
                <c:pt idx="14">
                  <c:v>7.9086885000000002</c:v>
                </c:pt>
                <c:pt idx="15">
                  <c:v>4.2383537000000002</c:v>
                </c:pt>
                <c:pt idx="16">
                  <c:v>5.0879076999999997</c:v>
                </c:pt>
                <c:pt idx="17">
                  <c:v>3.9587273999999999</c:v>
                </c:pt>
                <c:pt idx="18">
                  <c:v>1.6971109</c:v>
                </c:pt>
                <c:pt idx="19">
                  <c:v>1.9802371999999999</c:v>
                </c:pt>
                <c:pt idx="20">
                  <c:v>0.56587010000000004</c:v>
                </c:pt>
                <c:pt idx="21">
                  <c:v>0.56595010000000001</c:v>
                </c:pt>
                <c:pt idx="22">
                  <c:v>1.4150676</c:v>
                </c:pt>
                <c:pt idx="23">
                  <c:v>1.132179</c:v>
                </c:pt>
                <c:pt idx="24">
                  <c:v>1.1322943999999999</c:v>
                </c:pt>
                <c:pt idx="25">
                  <c:v>1.1324129999999999</c:v>
                </c:pt>
                <c:pt idx="26">
                  <c:v>1.6987878999999999</c:v>
                </c:pt>
                <c:pt idx="27">
                  <c:v>0.2831361</c:v>
                </c:pt>
                <c:pt idx="28">
                  <c:v>1.6987878999999999</c:v>
                </c:pt>
                <c:pt idx="29">
                  <c:v>1.4156325000000001</c:v>
                </c:pt>
                <c:pt idx="30">
                  <c:v>4.2468133999999997</c:v>
                </c:pt>
                <c:pt idx="31">
                  <c:v>3.6797068999999998</c:v>
                </c:pt>
                <c:pt idx="32">
                  <c:v>5.3752184999999999</c:v>
                </c:pt>
                <c:pt idx="33">
                  <c:v>4.8069037999999997</c:v>
                </c:pt>
                <c:pt idx="34">
                  <c:v>7.9130915999999996</c:v>
                </c:pt>
                <c:pt idx="35">
                  <c:v>9.0365868000000003</c:v>
                </c:pt>
                <c:pt idx="36">
                  <c:v>21.695396599999999</c:v>
                </c:pt>
                <c:pt idx="37">
                  <c:v>38.786052699999999</c:v>
                </c:pt>
                <c:pt idx="38">
                  <c:v>51.586133400000001</c:v>
                </c:pt>
                <c:pt idx="39">
                  <c:v>62.364713299999998</c:v>
                </c:pt>
                <c:pt idx="40">
                  <c:v>118.0990244</c:v>
                </c:pt>
                <c:pt idx="41">
                  <c:v>211.7213869</c:v>
                </c:pt>
                <c:pt idx="42">
                  <c:v>302.66968029999998</c:v>
                </c:pt>
                <c:pt idx="43">
                  <c:v>283.46833809999998</c:v>
                </c:pt>
                <c:pt idx="44">
                  <c:v>197.2847606</c:v>
                </c:pt>
                <c:pt idx="45">
                  <c:v>118.2184342</c:v>
                </c:pt>
                <c:pt idx="46">
                  <c:v>94.264334899999994</c:v>
                </c:pt>
                <c:pt idx="47">
                  <c:v>86.727134699999993</c:v>
                </c:pt>
                <c:pt idx="48">
                  <c:v>91.699016</c:v>
                </c:pt>
                <c:pt idx="49">
                  <c:v>124.1777046</c:v>
                </c:pt>
                <c:pt idx="50">
                  <c:v>140.8141669</c:v>
                </c:pt>
                <c:pt idx="51">
                  <c:v>201.0390721</c:v>
                </c:pt>
                <c:pt idx="52">
                  <c:v>191.8320095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49-4946-8B42-18535E6234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06.02 - 12.02</c:v>
                </c:pt>
                <c:pt idx="7">
                  <c:v>13.02 - 19.02</c:v>
                </c:pt>
                <c:pt idx="8">
                  <c:v>20.02 - 26.02</c:v>
                </c:pt>
                <c:pt idx="9">
                  <c:v>27.02 - 05.03</c:v>
                </c:pt>
                <c:pt idx="10">
                  <c:v>06.03 - 12.03</c:v>
                </c:pt>
                <c:pt idx="11">
                  <c:v>13.03 - 19.03</c:v>
                </c:pt>
                <c:pt idx="12">
                  <c:v>20.03 - 26.03</c:v>
                </c:pt>
                <c:pt idx="13">
                  <c:v>27.03 - 02.04</c:v>
                </c:pt>
                <c:pt idx="14">
                  <c:v>03.04 - 09.04</c:v>
                </c:pt>
                <c:pt idx="15">
                  <c:v>10.04 - 16.04</c:v>
                </c:pt>
                <c:pt idx="16">
                  <c:v>17.04 - 23.04</c:v>
                </c:pt>
                <c:pt idx="17">
                  <c:v>24.04 - 30.04</c:v>
                </c:pt>
                <c:pt idx="18">
                  <c:v>01.05 - 07.05</c:v>
                </c:pt>
                <c:pt idx="19">
                  <c:v>08.05 - 14.05</c:v>
                </c:pt>
                <c:pt idx="20">
                  <c:v>15.05 - 21.05</c:v>
                </c:pt>
                <c:pt idx="21">
                  <c:v>22.05 - 28.05</c:v>
                </c:pt>
                <c:pt idx="22">
                  <c:v>29.05 - 04.06</c:v>
                </c:pt>
                <c:pt idx="23">
                  <c:v>05.06 - 11.06</c:v>
                </c:pt>
                <c:pt idx="24">
                  <c:v>12.06 - 18.06</c:v>
                </c:pt>
                <c:pt idx="25">
                  <c:v>19.06 - 25.06</c:v>
                </c:pt>
                <c:pt idx="26">
                  <c:v>26.06 - 02.07</c:v>
                </c:pt>
                <c:pt idx="27">
                  <c:v>03.07 - 09.07</c:v>
                </c:pt>
                <c:pt idx="28">
                  <c:v>10.07 - 16.07</c:v>
                </c:pt>
                <c:pt idx="29">
                  <c:v>17.07 - 23.07</c:v>
                </c:pt>
                <c:pt idx="30">
                  <c:v>24.07 - 30.07</c:v>
                </c:pt>
                <c:pt idx="31">
                  <c:v>31.07 - 06.08</c:v>
                </c:pt>
                <c:pt idx="32">
                  <c:v>07.08 - 13.08</c:v>
                </c:pt>
                <c:pt idx="33">
                  <c:v>14.08 - 20.08</c:v>
                </c:pt>
                <c:pt idx="34">
                  <c:v>21.08 - 27.08</c:v>
                </c:pt>
                <c:pt idx="35">
                  <c:v>28.08 - 03.09</c:v>
                </c:pt>
                <c:pt idx="36">
                  <c:v>04.09 - 10.09</c:v>
                </c:pt>
                <c:pt idx="37">
                  <c:v>11.09 - 17.09</c:v>
                </c:pt>
                <c:pt idx="38">
                  <c:v>18.09 - 24.09</c:v>
                </c:pt>
                <c:pt idx="39">
                  <c:v>25.09 - 01.10</c:v>
                </c:pt>
                <c:pt idx="40">
                  <c:v>02.10 - 08.10</c:v>
                </c:pt>
                <c:pt idx="41">
                  <c:v>09.10 - 15.10</c:v>
                </c:pt>
                <c:pt idx="42">
                  <c:v>16.10 - 22.10</c:v>
                </c:pt>
                <c:pt idx="43">
                  <c:v>23.10 - 29.10</c:v>
                </c:pt>
                <c:pt idx="44">
                  <c:v>30.10 - 05.11</c:v>
                </c:pt>
                <c:pt idx="45">
                  <c:v>06.11 - 12.11</c:v>
                </c:pt>
                <c:pt idx="46">
                  <c:v>13.11 - 19.11</c:v>
                </c:pt>
                <c:pt idx="47">
                  <c:v>20.11 - 26.11</c:v>
                </c:pt>
                <c:pt idx="48">
                  <c:v>27.11 - 03.12</c:v>
                </c:pt>
                <c:pt idx="49">
                  <c:v>04.12 - 10.12</c:v>
                </c:pt>
                <c:pt idx="50">
                  <c:v>11.12 - 17.12</c:v>
                </c:pt>
                <c:pt idx="51">
                  <c:v>18.12 - 24.12</c:v>
                </c:pt>
                <c:pt idx="52">
                  <c:v>25.12 - 31.12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93.276331099999993</c:v>
                </c:pt>
                <c:pt idx="1">
                  <c:v>190.22071149999999</c:v>
                </c:pt>
                <c:pt idx="2">
                  <c:v>123.6413345</c:v>
                </c:pt>
                <c:pt idx="3">
                  <c:v>102.57892870000001</c:v>
                </c:pt>
                <c:pt idx="4">
                  <c:v>67.866947400000001</c:v>
                </c:pt>
                <c:pt idx="5">
                  <c:v>56.490571899999999</c:v>
                </c:pt>
                <c:pt idx="6">
                  <c:v>45.0995949</c:v>
                </c:pt>
                <c:pt idx="7">
                  <c:v>38.990480699999999</c:v>
                </c:pt>
                <c:pt idx="8">
                  <c:v>52.936882500000003</c:v>
                </c:pt>
                <c:pt idx="9">
                  <c:v>52.679549399999999</c:v>
                </c:pt>
                <c:pt idx="10">
                  <c:v>29.5499212</c:v>
                </c:pt>
                <c:pt idx="11">
                  <c:v>29.552392699999999</c:v>
                </c:pt>
                <c:pt idx="12">
                  <c:v>18.9597245</c:v>
                </c:pt>
                <c:pt idx="13">
                  <c:v>14.499542699999999</c:v>
                </c:pt>
                <c:pt idx="14">
                  <c:v>10.0363259</c:v>
                </c:pt>
                <c:pt idx="15">
                  <c:v>7.5253981999999997</c:v>
                </c:pt>
                <c:pt idx="16">
                  <c:v>10.0314038</c:v>
                </c:pt>
                <c:pt idx="17">
                  <c:v>7.2431064999999997</c:v>
                </c:pt>
                <c:pt idx="18">
                  <c:v>3.9000256000000002</c:v>
                </c:pt>
                <c:pt idx="19">
                  <c:v>3.6221888999999998</c:v>
                </c:pt>
                <c:pt idx="20">
                  <c:v>2.7868738</c:v>
                </c:pt>
                <c:pt idx="21">
                  <c:v>3.344929</c:v>
                </c:pt>
                <c:pt idx="22">
                  <c:v>1.3940079000000001</c:v>
                </c:pt>
                <c:pt idx="23">
                  <c:v>0.27886759999999999</c:v>
                </c:pt>
                <c:pt idx="24">
                  <c:v>0.55786760000000002</c:v>
                </c:pt>
                <c:pt idx="25">
                  <c:v>0</c:v>
                </c:pt>
                <c:pt idx="26">
                  <c:v>0.27905990000000003</c:v>
                </c:pt>
                <c:pt idx="27">
                  <c:v>0.83697180000000004</c:v>
                </c:pt>
                <c:pt idx="28">
                  <c:v>1.6732853999999999</c:v>
                </c:pt>
                <c:pt idx="29">
                  <c:v>3.6240065000000001</c:v>
                </c:pt>
                <c:pt idx="30">
                  <c:v>2.7865864</c:v>
                </c:pt>
                <c:pt idx="31">
                  <c:v>2.5067962000000001</c:v>
                </c:pt>
                <c:pt idx="32">
                  <c:v>2.5054563000000001</c:v>
                </c:pt>
                <c:pt idx="33">
                  <c:v>1.3911766000000001</c:v>
                </c:pt>
                <c:pt idx="34">
                  <c:v>1.3904453999999999</c:v>
                </c:pt>
                <c:pt idx="35">
                  <c:v>3.0566933000000001</c:v>
                </c:pt>
                <c:pt idx="36">
                  <c:v>2.4958955999999999</c:v>
                </c:pt>
                <c:pt idx="37">
                  <c:v>3.3204573000000002</c:v>
                </c:pt>
                <c:pt idx="38">
                  <c:v>3.589197</c:v>
                </c:pt>
                <c:pt idx="39">
                  <c:v>7.1624752000000003</c:v>
                </c:pt>
                <c:pt idx="40">
                  <c:v>6.8796419999999996</c:v>
                </c:pt>
                <c:pt idx="41">
                  <c:v>9.6297762999999996</c:v>
                </c:pt>
                <c:pt idx="42">
                  <c:v>24.207613200000001</c:v>
                </c:pt>
                <c:pt idx="43">
                  <c:v>42.9058244</c:v>
                </c:pt>
                <c:pt idx="44">
                  <c:v>64.9050625</c:v>
                </c:pt>
                <c:pt idx="45">
                  <c:v>75.370802299999994</c:v>
                </c:pt>
                <c:pt idx="46">
                  <c:v>99.597483100000005</c:v>
                </c:pt>
                <c:pt idx="47">
                  <c:v>100.7185137</c:v>
                </c:pt>
                <c:pt idx="48">
                  <c:v>88.356000300000005</c:v>
                </c:pt>
                <c:pt idx="49">
                  <c:v>59.751631400000001</c:v>
                </c:pt>
                <c:pt idx="50">
                  <c:v>39.941052499999998</c:v>
                </c:pt>
                <c:pt idx="51">
                  <c:v>37.475888599999998</c:v>
                </c:pt>
                <c:pt idx="52">
                  <c:v>38.041051199999998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49-4946-8B42-18535E6234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60B6-4916-93FC-CDB9D95E3532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06.02 - 12.02</c:v>
                </c:pt>
                <c:pt idx="7">
                  <c:v>13.02 - 19.02</c:v>
                </c:pt>
                <c:pt idx="8">
                  <c:v>20.02 - 26.02</c:v>
                </c:pt>
                <c:pt idx="9">
                  <c:v>27.02 - 05.03</c:v>
                </c:pt>
                <c:pt idx="10">
                  <c:v>06.03 - 12.03</c:v>
                </c:pt>
                <c:pt idx="11">
                  <c:v>13.03 - 19.03</c:v>
                </c:pt>
                <c:pt idx="12">
                  <c:v>20.03 - 26.03</c:v>
                </c:pt>
                <c:pt idx="13">
                  <c:v>27.03 - 02.04</c:v>
                </c:pt>
                <c:pt idx="14">
                  <c:v>03.04 - 09.04</c:v>
                </c:pt>
                <c:pt idx="15">
                  <c:v>10.04 - 16.04</c:v>
                </c:pt>
                <c:pt idx="16">
                  <c:v>17.04 - 23.04</c:v>
                </c:pt>
                <c:pt idx="17">
                  <c:v>24.04 - 30.04</c:v>
                </c:pt>
                <c:pt idx="18">
                  <c:v>01.05 - 07.05</c:v>
                </c:pt>
                <c:pt idx="19">
                  <c:v>08.05 - 14.05</c:v>
                </c:pt>
                <c:pt idx="20">
                  <c:v>15.05 - 21.05</c:v>
                </c:pt>
                <c:pt idx="21">
                  <c:v>22.05 - 28.05</c:v>
                </c:pt>
                <c:pt idx="22">
                  <c:v>29.05 - 04.06</c:v>
                </c:pt>
                <c:pt idx="23">
                  <c:v>05.06 - 11.06</c:v>
                </c:pt>
                <c:pt idx="24">
                  <c:v>12.06 - 18.06</c:v>
                </c:pt>
                <c:pt idx="25">
                  <c:v>19.06 - 25.06</c:v>
                </c:pt>
                <c:pt idx="26">
                  <c:v>26.06 - 02.07</c:v>
                </c:pt>
                <c:pt idx="27">
                  <c:v>03.07 - 09.07</c:v>
                </c:pt>
                <c:pt idx="28">
                  <c:v>10.07 - 16.07</c:v>
                </c:pt>
                <c:pt idx="29">
                  <c:v>17.07 - 23.07</c:v>
                </c:pt>
                <c:pt idx="30">
                  <c:v>24.07 - 30.07</c:v>
                </c:pt>
                <c:pt idx="31">
                  <c:v>31.07 - 06.08</c:v>
                </c:pt>
                <c:pt idx="32">
                  <c:v>07.08 - 13.08</c:v>
                </c:pt>
                <c:pt idx="33">
                  <c:v>14.08 - 20.08</c:v>
                </c:pt>
                <c:pt idx="34">
                  <c:v>21.08 - 27.08</c:v>
                </c:pt>
                <c:pt idx="35">
                  <c:v>28.08 - 03.09</c:v>
                </c:pt>
                <c:pt idx="36">
                  <c:v>04.09 - 10.09</c:v>
                </c:pt>
                <c:pt idx="37">
                  <c:v>11.09 - 17.09</c:v>
                </c:pt>
                <c:pt idx="38">
                  <c:v>18.09 - 24.09</c:v>
                </c:pt>
                <c:pt idx="39">
                  <c:v>25.09 - 01.10</c:v>
                </c:pt>
                <c:pt idx="40">
                  <c:v>02.10 - 08.10</c:v>
                </c:pt>
                <c:pt idx="41">
                  <c:v>09.10 - 15.10</c:v>
                </c:pt>
                <c:pt idx="42">
                  <c:v>16.10 - 22.10</c:v>
                </c:pt>
                <c:pt idx="43">
                  <c:v>23.10 - 29.10</c:v>
                </c:pt>
                <c:pt idx="44">
                  <c:v>30.10 - 05.11</c:v>
                </c:pt>
                <c:pt idx="45">
                  <c:v>06.11 - 12.11</c:v>
                </c:pt>
                <c:pt idx="46">
                  <c:v>13.11 - 19.11</c:v>
                </c:pt>
                <c:pt idx="47">
                  <c:v>20.11 - 26.11</c:v>
                </c:pt>
                <c:pt idx="48">
                  <c:v>27.11 - 03.12</c:v>
                </c:pt>
                <c:pt idx="49">
                  <c:v>04.12 - 10.12</c:v>
                </c:pt>
                <c:pt idx="50">
                  <c:v>11.12 - 17.12</c:v>
                </c:pt>
                <c:pt idx="51">
                  <c:v>18.12 - 24.12</c:v>
                </c:pt>
                <c:pt idx="52">
                  <c:v>25.12 - 31.12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11.581670000000001</c:v>
                </c:pt>
                <c:pt idx="1">
                  <c:v>44.982145099999997</c:v>
                </c:pt>
                <c:pt idx="2">
                  <c:v>75.9903616</c:v>
                </c:pt>
                <c:pt idx="3">
                  <c:v>166.8474411</c:v>
                </c:pt>
                <c:pt idx="4">
                  <c:v>247.97052049999999</c:v>
                </c:pt>
                <c:pt idx="5">
                  <c:v>252.6765407</c:v>
                </c:pt>
                <c:pt idx="6">
                  <c:v>165.9520737</c:v>
                </c:pt>
                <c:pt idx="7">
                  <c:v>133.5524964</c:v>
                </c:pt>
                <c:pt idx="8">
                  <c:v>85.562685700000003</c:v>
                </c:pt>
                <c:pt idx="9">
                  <c:v>83.939952300000002</c:v>
                </c:pt>
                <c:pt idx="10">
                  <c:v>85.625483000000003</c:v>
                </c:pt>
                <c:pt idx="11">
                  <c:v>83.410256099999998</c:v>
                </c:pt>
                <c:pt idx="12">
                  <c:v>85.643816200000003</c:v>
                </c:pt>
                <c:pt idx="13">
                  <c:v>76.753227199999998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549-4946-8B42-18535E623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269148363580441E-2"/>
          <c:y val="0.13420017626081643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dLbl>
              <c:idx val="1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0B2-4BBE-A912-02DA2889190D}"/>
                </c:ext>
              </c:extLst>
            </c:dLbl>
            <c:dLbl>
              <c:idx val="13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0B2-4BBE-A912-02DA2889190D}"/>
                </c:ext>
              </c:extLst>
            </c:dLbl>
            <c:dLbl>
              <c:idx val="13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0B2-4BBE-A912-02DA2889190D}"/>
                </c:ext>
              </c:extLst>
            </c:dLbl>
            <c:dLbl>
              <c:idx val="1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0B2-4BBE-A912-02DA2889190D}"/>
                </c:ext>
              </c:extLst>
            </c:dLbl>
            <c:dLbl>
              <c:idx val="13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0B2-4BBE-A912-02DA2889190D}"/>
                </c:ext>
              </c:extLst>
            </c:dLbl>
            <c:dLbl>
              <c:idx val="14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0B2-4BBE-A912-02DA2889190D}"/>
                </c:ext>
              </c:extLst>
            </c:dLbl>
            <c:dLbl>
              <c:idx val="1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0B2-4BBE-A912-02DA2889190D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Sheet1!$A$135:$A$419</c:f>
              <c:numCache>
                <c:formatCode>m/d/yyyy</c:formatCode>
                <c:ptCount val="285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  <c:pt idx="244">
                  <c:v>44612</c:v>
                </c:pt>
                <c:pt idx="245">
                  <c:v>44613</c:v>
                </c:pt>
                <c:pt idx="246">
                  <c:v>44614</c:v>
                </c:pt>
                <c:pt idx="247">
                  <c:v>44615</c:v>
                </c:pt>
                <c:pt idx="248">
                  <c:v>44616</c:v>
                </c:pt>
                <c:pt idx="249">
                  <c:v>44617</c:v>
                </c:pt>
                <c:pt idx="250">
                  <c:v>44618</c:v>
                </c:pt>
                <c:pt idx="251">
                  <c:v>44619</c:v>
                </c:pt>
                <c:pt idx="252">
                  <c:v>44620</c:v>
                </c:pt>
                <c:pt idx="253">
                  <c:v>44621</c:v>
                </c:pt>
                <c:pt idx="254">
                  <c:v>44622</c:v>
                </c:pt>
                <c:pt idx="255">
                  <c:v>44623</c:v>
                </c:pt>
                <c:pt idx="256">
                  <c:v>44624</c:v>
                </c:pt>
                <c:pt idx="257">
                  <c:v>44625</c:v>
                </c:pt>
                <c:pt idx="258">
                  <c:v>44626</c:v>
                </c:pt>
                <c:pt idx="259">
                  <c:v>44627</c:v>
                </c:pt>
                <c:pt idx="260">
                  <c:v>44628</c:v>
                </c:pt>
                <c:pt idx="261">
                  <c:v>44629</c:v>
                </c:pt>
                <c:pt idx="262">
                  <c:v>44630</c:v>
                </c:pt>
                <c:pt idx="263">
                  <c:v>44631</c:v>
                </c:pt>
                <c:pt idx="264">
                  <c:v>44632</c:v>
                </c:pt>
                <c:pt idx="265">
                  <c:v>44633</c:v>
                </c:pt>
                <c:pt idx="266">
                  <c:v>44634</c:v>
                </c:pt>
                <c:pt idx="267">
                  <c:v>44635</c:v>
                </c:pt>
                <c:pt idx="268">
                  <c:v>44636</c:v>
                </c:pt>
                <c:pt idx="269">
                  <c:v>44637</c:v>
                </c:pt>
                <c:pt idx="270">
                  <c:v>44638</c:v>
                </c:pt>
                <c:pt idx="271">
                  <c:v>44639</c:v>
                </c:pt>
                <c:pt idx="272">
                  <c:v>44640</c:v>
                </c:pt>
                <c:pt idx="273">
                  <c:v>44641</c:v>
                </c:pt>
                <c:pt idx="274">
                  <c:v>44642</c:v>
                </c:pt>
                <c:pt idx="275">
                  <c:v>44643</c:v>
                </c:pt>
                <c:pt idx="276">
                  <c:v>44644</c:v>
                </c:pt>
                <c:pt idx="277">
                  <c:v>44645</c:v>
                </c:pt>
                <c:pt idx="278">
                  <c:v>44646</c:v>
                </c:pt>
                <c:pt idx="279">
                  <c:v>44647</c:v>
                </c:pt>
                <c:pt idx="280">
                  <c:v>44648</c:v>
                </c:pt>
                <c:pt idx="281">
                  <c:v>44649</c:v>
                </c:pt>
                <c:pt idx="282">
                  <c:v>44650</c:v>
                </c:pt>
                <c:pt idx="283">
                  <c:v>44651</c:v>
                </c:pt>
                <c:pt idx="284">
                  <c:v>44652</c:v>
                </c:pt>
              </c:numCache>
            </c:numRef>
          </c:cat>
          <c:val>
            <c:numRef>
              <c:f>Sheet1!$B$135:$B$419</c:f>
              <c:numCache>
                <c:formatCode>General</c:formatCode>
                <c:ptCount val="285"/>
                <c:pt idx="0">
                  <c:v>2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3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4">
                  <c:v>4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1</c:v>
                </c:pt>
                <c:pt idx="20">
                  <c:v>0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5</c:v>
                </c:pt>
                <c:pt idx="29">
                  <c:v>1</c:v>
                </c:pt>
                <c:pt idx="30">
                  <c:v>4</c:v>
                </c:pt>
                <c:pt idx="31">
                  <c:v>0</c:v>
                </c:pt>
                <c:pt idx="32">
                  <c:v>4</c:v>
                </c:pt>
                <c:pt idx="33">
                  <c:v>1</c:v>
                </c:pt>
                <c:pt idx="34">
                  <c:v>1</c:v>
                </c:pt>
                <c:pt idx="35">
                  <c:v>3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2</c:v>
                </c:pt>
                <c:pt idx="40">
                  <c:v>1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2</c:v>
                </c:pt>
                <c:pt idx="45">
                  <c:v>1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1</c:v>
                </c:pt>
                <c:pt idx="56">
                  <c:v>3</c:v>
                </c:pt>
                <c:pt idx="57">
                  <c:v>3</c:v>
                </c:pt>
                <c:pt idx="58">
                  <c:v>2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5</c:v>
                </c:pt>
                <c:pt idx="64">
                  <c:v>2</c:v>
                </c:pt>
                <c:pt idx="65">
                  <c:v>0</c:v>
                </c:pt>
                <c:pt idx="66">
                  <c:v>2</c:v>
                </c:pt>
                <c:pt idx="67">
                  <c:v>1</c:v>
                </c:pt>
                <c:pt idx="68">
                  <c:v>2</c:v>
                </c:pt>
                <c:pt idx="69">
                  <c:v>1</c:v>
                </c:pt>
                <c:pt idx="70">
                  <c:v>0</c:v>
                </c:pt>
                <c:pt idx="71">
                  <c:v>2</c:v>
                </c:pt>
                <c:pt idx="72">
                  <c:v>1</c:v>
                </c:pt>
                <c:pt idx="73">
                  <c:v>6</c:v>
                </c:pt>
                <c:pt idx="74">
                  <c:v>6</c:v>
                </c:pt>
                <c:pt idx="75">
                  <c:v>1</c:v>
                </c:pt>
                <c:pt idx="76">
                  <c:v>1</c:v>
                </c:pt>
                <c:pt idx="77">
                  <c:v>2</c:v>
                </c:pt>
                <c:pt idx="78">
                  <c:v>6</c:v>
                </c:pt>
                <c:pt idx="79">
                  <c:v>1</c:v>
                </c:pt>
                <c:pt idx="80">
                  <c:v>4</c:v>
                </c:pt>
                <c:pt idx="81">
                  <c:v>0</c:v>
                </c:pt>
                <c:pt idx="82">
                  <c:v>1</c:v>
                </c:pt>
                <c:pt idx="83">
                  <c:v>2</c:v>
                </c:pt>
                <c:pt idx="84">
                  <c:v>3</c:v>
                </c:pt>
                <c:pt idx="85">
                  <c:v>5</c:v>
                </c:pt>
                <c:pt idx="86">
                  <c:v>3</c:v>
                </c:pt>
                <c:pt idx="87">
                  <c:v>8</c:v>
                </c:pt>
                <c:pt idx="88">
                  <c:v>5</c:v>
                </c:pt>
                <c:pt idx="89">
                  <c:v>2</c:v>
                </c:pt>
                <c:pt idx="90">
                  <c:v>2</c:v>
                </c:pt>
                <c:pt idx="91">
                  <c:v>9</c:v>
                </c:pt>
                <c:pt idx="92">
                  <c:v>7</c:v>
                </c:pt>
                <c:pt idx="93">
                  <c:v>5</c:v>
                </c:pt>
                <c:pt idx="94">
                  <c:v>5</c:v>
                </c:pt>
                <c:pt idx="95">
                  <c:v>7</c:v>
                </c:pt>
                <c:pt idx="96">
                  <c:v>6</c:v>
                </c:pt>
                <c:pt idx="97">
                  <c:v>6</c:v>
                </c:pt>
                <c:pt idx="98">
                  <c:v>5</c:v>
                </c:pt>
                <c:pt idx="99">
                  <c:v>9</c:v>
                </c:pt>
                <c:pt idx="100">
                  <c:v>12</c:v>
                </c:pt>
                <c:pt idx="101">
                  <c:v>16</c:v>
                </c:pt>
                <c:pt idx="102">
                  <c:v>8</c:v>
                </c:pt>
                <c:pt idx="103">
                  <c:v>5</c:v>
                </c:pt>
                <c:pt idx="104">
                  <c:v>8</c:v>
                </c:pt>
                <c:pt idx="105">
                  <c:v>10</c:v>
                </c:pt>
                <c:pt idx="106">
                  <c:v>14</c:v>
                </c:pt>
                <c:pt idx="107">
                  <c:v>8</c:v>
                </c:pt>
                <c:pt idx="108">
                  <c:v>8</c:v>
                </c:pt>
                <c:pt idx="109">
                  <c:v>9</c:v>
                </c:pt>
                <c:pt idx="110">
                  <c:v>5</c:v>
                </c:pt>
                <c:pt idx="111">
                  <c:v>4</c:v>
                </c:pt>
                <c:pt idx="112">
                  <c:v>18</c:v>
                </c:pt>
                <c:pt idx="113">
                  <c:v>19</c:v>
                </c:pt>
                <c:pt idx="114">
                  <c:v>22</c:v>
                </c:pt>
                <c:pt idx="115">
                  <c:v>21</c:v>
                </c:pt>
                <c:pt idx="116">
                  <c:v>17</c:v>
                </c:pt>
                <c:pt idx="117">
                  <c:v>10</c:v>
                </c:pt>
                <c:pt idx="118">
                  <c:v>10</c:v>
                </c:pt>
                <c:pt idx="119">
                  <c:v>35</c:v>
                </c:pt>
                <c:pt idx="120">
                  <c:v>28</c:v>
                </c:pt>
                <c:pt idx="121">
                  <c:v>27</c:v>
                </c:pt>
                <c:pt idx="122">
                  <c:v>53</c:v>
                </c:pt>
                <c:pt idx="123">
                  <c:v>43</c:v>
                </c:pt>
                <c:pt idx="124">
                  <c:v>34</c:v>
                </c:pt>
                <c:pt idx="125">
                  <c:v>12</c:v>
                </c:pt>
                <c:pt idx="126">
                  <c:v>65</c:v>
                </c:pt>
                <c:pt idx="127">
                  <c:v>68</c:v>
                </c:pt>
                <c:pt idx="128">
                  <c:v>75</c:v>
                </c:pt>
                <c:pt idx="129">
                  <c:v>33</c:v>
                </c:pt>
                <c:pt idx="130">
                  <c:v>82</c:v>
                </c:pt>
                <c:pt idx="131">
                  <c:v>62</c:v>
                </c:pt>
                <c:pt idx="132">
                  <c:v>37</c:v>
                </c:pt>
                <c:pt idx="133">
                  <c:v>111</c:v>
                </c:pt>
                <c:pt idx="134">
                  <c:v>103</c:v>
                </c:pt>
                <c:pt idx="135">
                  <c:v>116</c:v>
                </c:pt>
                <c:pt idx="136">
                  <c:v>103</c:v>
                </c:pt>
                <c:pt idx="137">
                  <c:v>109</c:v>
                </c:pt>
                <c:pt idx="138">
                  <c:v>84</c:v>
                </c:pt>
                <c:pt idx="139">
                  <c:v>27</c:v>
                </c:pt>
                <c:pt idx="140">
                  <c:v>134</c:v>
                </c:pt>
                <c:pt idx="141">
                  <c:v>146</c:v>
                </c:pt>
                <c:pt idx="142">
                  <c:v>168</c:v>
                </c:pt>
                <c:pt idx="143">
                  <c:v>97</c:v>
                </c:pt>
                <c:pt idx="144">
                  <c:v>161</c:v>
                </c:pt>
                <c:pt idx="145">
                  <c:v>98</c:v>
                </c:pt>
                <c:pt idx="146">
                  <c:v>54</c:v>
                </c:pt>
                <c:pt idx="147">
                  <c:v>157</c:v>
                </c:pt>
                <c:pt idx="148">
                  <c:v>227</c:v>
                </c:pt>
                <c:pt idx="149">
                  <c:v>122</c:v>
                </c:pt>
                <c:pt idx="150">
                  <c:v>168</c:v>
                </c:pt>
                <c:pt idx="151">
                  <c:v>234</c:v>
                </c:pt>
                <c:pt idx="152">
                  <c:v>155</c:v>
                </c:pt>
                <c:pt idx="153">
                  <c:v>84</c:v>
                </c:pt>
                <c:pt idx="154">
                  <c:v>189</c:v>
                </c:pt>
                <c:pt idx="155">
                  <c:v>256</c:v>
                </c:pt>
                <c:pt idx="156">
                  <c:v>138</c:v>
                </c:pt>
                <c:pt idx="157">
                  <c:v>217</c:v>
                </c:pt>
                <c:pt idx="158">
                  <c:v>184</c:v>
                </c:pt>
                <c:pt idx="159">
                  <c:v>107</c:v>
                </c:pt>
                <c:pt idx="160">
                  <c:v>78</c:v>
                </c:pt>
                <c:pt idx="161">
                  <c:v>206</c:v>
                </c:pt>
                <c:pt idx="162">
                  <c:v>166</c:v>
                </c:pt>
                <c:pt idx="163">
                  <c:v>177</c:v>
                </c:pt>
                <c:pt idx="164">
                  <c:v>150</c:v>
                </c:pt>
                <c:pt idx="165">
                  <c:v>145</c:v>
                </c:pt>
                <c:pt idx="166">
                  <c:v>84</c:v>
                </c:pt>
                <c:pt idx="167">
                  <c:v>67</c:v>
                </c:pt>
                <c:pt idx="168">
                  <c:v>169</c:v>
                </c:pt>
                <c:pt idx="169">
                  <c:v>153</c:v>
                </c:pt>
                <c:pt idx="170">
                  <c:v>119</c:v>
                </c:pt>
                <c:pt idx="171">
                  <c:v>125</c:v>
                </c:pt>
                <c:pt idx="172">
                  <c:v>112</c:v>
                </c:pt>
                <c:pt idx="173">
                  <c:v>73</c:v>
                </c:pt>
                <c:pt idx="174">
                  <c:v>58</c:v>
                </c:pt>
                <c:pt idx="175">
                  <c:v>103</c:v>
                </c:pt>
                <c:pt idx="176">
                  <c:v>126</c:v>
                </c:pt>
                <c:pt idx="177">
                  <c:v>87</c:v>
                </c:pt>
                <c:pt idx="178">
                  <c:v>67</c:v>
                </c:pt>
                <c:pt idx="179">
                  <c:v>81</c:v>
                </c:pt>
                <c:pt idx="180">
                  <c:v>47</c:v>
                </c:pt>
                <c:pt idx="181">
                  <c:v>34</c:v>
                </c:pt>
                <c:pt idx="182">
                  <c:v>90</c:v>
                </c:pt>
                <c:pt idx="183">
                  <c:v>83</c:v>
                </c:pt>
                <c:pt idx="184">
                  <c:v>52</c:v>
                </c:pt>
                <c:pt idx="185">
                  <c:v>59</c:v>
                </c:pt>
                <c:pt idx="186">
                  <c:v>22</c:v>
                </c:pt>
                <c:pt idx="187">
                  <c:v>18</c:v>
                </c:pt>
                <c:pt idx="188">
                  <c:v>19</c:v>
                </c:pt>
                <c:pt idx="189">
                  <c:v>75</c:v>
                </c:pt>
                <c:pt idx="190">
                  <c:v>93</c:v>
                </c:pt>
                <c:pt idx="191">
                  <c:v>56</c:v>
                </c:pt>
                <c:pt idx="192">
                  <c:v>52</c:v>
                </c:pt>
                <c:pt idx="193">
                  <c:v>53</c:v>
                </c:pt>
                <c:pt idx="194">
                  <c:v>12</c:v>
                </c:pt>
                <c:pt idx="195">
                  <c:v>35</c:v>
                </c:pt>
                <c:pt idx="196">
                  <c:v>100</c:v>
                </c:pt>
                <c:pt idx="197">
                  <c:v>81</c:v>
                </c:pt>
                <c:pt idx="198">
                  <c:v>56</c:v>
                </c:pt>
                <c:pt idx="199">
                  <c:v>59</c:v>
                </c:pt>
                <c:pt idx="200">
                  <c:v>67</c:v>
                </c:pt>
                <c:pt idx="201">
                  <c:v>37</c:v>
                </c:pt>
                <c:pt idx="202">
                  <c:v>31</c:v>
                </c:pt>
                <c:pt idx="203">
                  <c:v>72</c:v>
                </c:pt>
                <c:pt idx="204">
                  <c:v>107</c:v>
                </c:pt>
                <c:pt idx="205">
                  <c:v>115</c:v>
                </c:pt>
                <c:pt idx="206">
                  <c:v>98</c:v>
                </c:pt>
                <c:pt idx="207">
                  <c:v>113</c:v>
                </c:pt>
                <c:pt idx="208">
                  <c:v>92</c:v>
                </c:pt>
                <c:pt idx="209">
                  <c:v>66</c:v>
                </c:pt>
                <c:pt idx="210">
                  <c:v>239</c:v>
                </c:pt>
                <c:pt idx="211">
                  <c:v>266</c:v>
                </c:pt>
                <c:pt idx="212">
                  <c:v>287</c:v>
                </c:pt>
                <c:pt idx="213">
                  <c:v>288</c:v>
                </c:pt>
                <c:pt idx="214">
                  <c:v>310</c:v>
                </c:pt>
                <c:pt idx="215">
                  <c:v>173</c:v>
                </c:pt>
                <c:pt idx="216">
                  <c:v>183</c:v>
                </c:pt>
                <c:pt idx="217">
                  <c:v>417</c:v>
                </c:pt>
                <c:pt idx="218">
                  <c:v>381</c:v>
                </c:pt>
                <c:pt idx="219">
                  <c:v>441</c:v>
                </c:pt>
                <c:pt idx="220">
                  <c:v>806</c:v>
                </c:pt>
                <c:pt idx="221">
                  <c:v>605</c:v>
                </c:pt>
                <c:pt idx="222">
                  <c:v>215</c:v>
                </c:pt>
                <c:pt idx="223">
                  <c:v>327</c:v>
                </c:pt>
                <c:pt idx="224">
                  <c:v>634</c:v>
                </c:pt>
                <c:pt idx="225">
                  <c:v>709</c:v>
                </c:pt>
                <c:pt idx="226">
                  <c:v>567</c:v>
                </c:pt>
                <c:pt idx="227">
                  <c:v>546</c:v>
                </c:pt>
                <c:pt idx="228">
                  <c:v>407</c:v>
                </c:pt>
                <c:pt idx="229">
                  <c:v>341</c:v>
                </c:pt>
                <c:pt idx="230">
                  <c:v>175</c:v>
                </c:pt>
                <c:pt idx="231">
                  <c:v>621</c:v>
                </c:pt>
                <c:pt idx="232">
                  <c:v>543</c:v>
                </c:pt>
                <c:pt idx="233">
                  <c:v>426</c:v>
                </c:pt>
                <c:pt idx="234">
                  <c:v>371</c:v>
                </c:pt>
                <c:pt idx="235">
                  <c:v>353</c:v>
                </c:pt>
                <c:pt idx="236">
                  <c:v>197</c:v>
                </c:pt>
                <c:pt idx="237">
                  <c:v>146</c:v>
                </c:pt>
                <c:pt idx="238">
                  <c:v>416</c:v>
                </c:pt>
                <c:pt idx="239">
                  <c:v>414</c:v>
                </c:pt>
                <c:pt idx="240">
                  <c:v>311</c:v>
                </c:pt>
                <c:pt idx="241">
                  <c:v>273</c:v>
                </c:pt>
                <c:pt idx="242">
                  <c:v>241</c:v>
                </c:pt>
                <c:pt idx="243">
                  <c:v>130</c:v>
                </c:pt>
                <c:pt idx="244">
                  <c:v>90</c:v>
                </c:pt>
                <c:pt idx="245">
                  <c:v>302</c:v>
                </c:pt>
                <c:pt idx="246">
                  <c:v>239</c:v>
                </c:pt>
                <c:pt idx="247">
                  <c:v>176</c:v>
                </c:pt>
                <c:pt idx="248">
                  <c:v>167</c:v>
                </c:pt>
                <c:pt idx="249">
                  <c:v>160</c:v>
                </c:pt>
                <c:pt idx="250">
                  <c:v>99</c:v>
                </c:pt>
                <c:pt idx="251">
                  <c:v>74</c:v>
                </c:pt>
                <c:pt idx="252">
                  <c:v>226</c:v>
                </c:pt>
                <c:pt idx="253">
                  <c:v>215</c:v>
                </c:pt>
                <c:pt idx="254">
                  <c:v>158</c:v>
                </c:pt>
                <c:pt idx="255">
                  <c:v>152</c:v>
                </c:pt>
                <c:pt idx="256">
                  <c:v>161</c:v>
                </c:pt>
                <c:pt idx="257">
                  <c:v>98</c:v>
                </c:pt>
                <c:pt idx="258">
                  <c:v>60</c:v>
                </c:pt>
                <c:pt idx="259">
                  <c:v>231</c:v>
                </c:pt>
                <c:pt idx="260">
                  <c:v>170</c:v>
                </c:pt>
                <c:pt idx="261">
                  <c:v>169</c:v>
                </c:pt>
                <c:pt idx="262">
                  <c:v>157</c:v>
                </c:pt>
                <c:pt idx="263">
                  <c:v>148</c:v>
                </c:pt>
                <c:pt idx="264">
                  <c:v>78</c:v>
                </c:pt>
                <c:pt idx="265">
                  <c:v>52</c:v>
                </c:pt>
                <c:pt idx="266">
                  <c:v>220</c:v>
                </c:pt>
                <c:pt idx="267">
                  <c:v>178</c:v>
                </c:pt>
                <c:pt idx="268">
                  <c:v>163</c:v>
                </c:pt>
                <c:pt idx="269">
                  <c:v>151</c:v>
                </c:pt>
                <c:pt idx="270">
                  <c:v>162</c:v>
                </c:pt>
                <c:pt idx="271">
                  <c:v>82</c:v>
                </c:pt>
                <c:pt idx="272">
                  <c:v>52</c:v>
                </c:pt>
                <c:pt idx="273">
                  <c:v>232</c:v>
                </c:pt>
                <c:pt idx="274">
                  <c:v>173</c:v>
                </c:pt>
                <c:pt idx="275">
                  <c:v>144</c:v>
                </c:pt>
                <c:pt idx="276">
                  <c:v>136</c:v>
                </c:pt>
                <c:pt idx="277">
                  <c:v>126</c:v>
                </c:pt>
                <c:pt idx="278">
                  <c:v>60</c:v>
                </c:pt>
                <c:pt idx="279">
                  <c:v>49</c:v>
                </c:pt>
                <c:pt idx="280">
                  <c:v>209</c:v>
                </c:pt>
                <c:pt idx="281">
                  <c:v>140</c:v>
                </c:pt>
                <c:pt idx="282">
                  <c:v>112</c:v>
                </c:pt>
                <c:pt idx="283">
                  <c:v>92</c:v>
                </c:pt>
                <c:pt idx="284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0B2-4BBE-A912-02DA288919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06.02 - 12.02</c:v>
                </c:pt>
                <c:pt idx="7">
                  <c:v>13.02 - 19.02</c:v>
                </c:pt>
                <c:pt idx="8">
                  <c:v>20.02 - 26.02</c:v>
                </c:pt>
                <c:pt idx="9">
                  <c:v>27.02 - 05.03</c:v>
                </c:pt>
                <c:pt idx="10">
                  <c:v>06.03 - 12.03</c:v>
                </c:pt>
                <c:pt idx="11">
                  <c:v>13.03 - 19.03</c:v>
                </c:pt>
                <c:pt idx="12">
                  <c:v>20.03 - 26.03</c:v>
                </c:pt>
                <c:pt idx="13">
                  <c:v>27.03 - 02.04</c:v>
                </c:pt>
                <c:pt idx="14">
                  <c:v>03.04 - 09.04</c:v>
                </c:pt>
                <c:pt idx="15">
                  <c:v>10.04 - 16.04</c:v>
                </c:pt>
                <c:pt idx="16">
                  <c:v>17.04 - 23.04</c:v>
                </c:pt>
                <c:pt idx="17">
                  <c:v>24.04 - 30.04</c:v>
                </c:pt>
                <c:pt idx="18">
                  <c:v>01.05 - 07.05</c:v>
                </c:pt>
                <c:pt idx="19">
                  <c:v>08.05 - 14.05</c:v>
                </c:pt>
                <c:pt idx="20">
                  <c:v>15.05 - 21.05</c:v>
                </c:pt>
                <c:pt idx="21">
                  <c:v>22.05 - 28.05</c:v>
                </c:pt>
                <c:pt idx="22">
                  <c:v>29.05 - 04.06</c:v>
                </c:pt>
                <c:pt idx="23">
                  <c:v>05.06 - 11.06</c:v>
                </c:pt>
                <c:pt idx="24">
                  <c:v>12.06 - 18.06</c:v>
                </c:pt>
                <c:pt idx="25">
                  <c:v>19.06 - 25.06</c:v>
                </c:pt>
                <c:pt idx="26">
                  <c:v>26.06 - 02.07</c:v>
                </c:pt>
                <c:pt idx="27">
                  <c:v>03.07 - 09.07</c:v>
                </c:pt>
                <c:pt idx="28">
                  <c:v>10.07 - 16.07</c:v>
                </c:pt>
                <c:pt idx="29">
                  <c:v>17.07 - 23.07</c:v>
                </c:pt>
                <c:pt idx="30">
                  <c:v>24.07 - 30.07</c:v>
                </c:pt>
                <c:pt idx="31">
                  <c:v>31.07 - 06.08</c:v>
                </c:pt>
                <c:pt idx="32">
                  <c:v>07.08 - 13.08</c:v>
                </c:pt>
                <c:pt idx="33">
                  <c:v>14.08 - 20.08</c:v>
                </c:pt>
                <c:pt idx="34">
                  <c:v>21.08 - 27.08</c:v>
                </c:pt>
                <c:pt idx="35">
                  <c:v>28.08 - 03.09</c:v>
                </c:pt>
                <c:pt idx="36">
                  <c:v>04.09 - 10.09</c:v>
                </c:pt>
                <c:pt idx="37">
                  <c:v>11.09 - 17.09</c:v>
                </c:pt>
                <c:pt idx="38">
                  <c:v>18.09 - 24.09</c:v>
                </c:pt>
                <c:pt idx="39">
                  <c:v>25.09 - 01.10</c:v>
                </c:pt>
                <c:pt idx="40">
                  <c:v>02.10 - 08.10</c:v>
                </c:pt>
                <c:pt idx="41">
                  <c:v>09.10 - 15.10</c:v>
                </c:pt>
                <c:pt idx="42">
                  <c:v>16.10 - 22.10</c:v>
                </c:pt>
                <c:pt idx="43">
                  <c:v>23.10 - 29.10</c:v>
                </c:pt>
                <c:pt idx="44">
                  <c:v>30.10 - 05.11</c:v>
                </c:pt>
                <c:pt idx="45">
                  <c:v>06.11 - 12.11</c:v>
                </c:pt>
                <c:pt idx="46">
                  <c:v>13.11 - 19.11</c:v>
                </c:pt>
                <c:pt idx="47">
                  <c:v>20.11 - 26.11</c:v>
                </c:pt>
                <c:pt idx="48">
                  <c:v>27.11 - 03.12</c:v>
                </c:pt>
                <c:pt idx="49">
                  <c:v>04.12 - 10.12</c:v>
                </c:pt>
                <c:pt idx="50">
                  <c:v>11.12 - 17.12</c:v>
                </c:pt>
                <c:pt idx="51">
                  <c:v>18.12 - 24.12</c:v>
                </c:pt>
                <c:pt idx="52">
                  <c:v>25.12 - 31.12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10">
                  <c:v>0.14093749999999999</c:v>
                </c:pt>
                <c:pt idx="11">
                  <c:v>1.8321883999999999</c:v>
                </c:pt>
                <c:pt idx="12">
                  <c:v>5.3556277000000003</c:v>
                </c:pt>
                <c:pt idx="13">
                  <c:v>11.416088200000001</c:v>
                </c:pt>
                <c:pt idx="14">
                  <c:v>15.082913700000001</c:v>
                </c:pt>
                <c:pt idx="15">
                  <c:v>7.4724190000000004</c:v>
                </c:pt>
                <c:pt idx="16">
                  <c:v>6.2047160999999997</c:v>
                </c:pt>
                <c:pt idx="17">
                  <c:v>4.6544428</c:v>
                </c:pt>
                <c:pt idx="18">
                  <c:v>4.5139529999999999</c:v>
                </c:pt>
                <c:pt idx="19">
                  <c:v>2.5391558000000001</c:v>
                </c:pt>
                <c:pt idx="20">
                  <c:v>0.42320219999999997</c:v>
                </c:pt>
                <c:pt idx="21">
                  <c:v>0.98749540000000002</c:v>
                </c:pt>
                <c:pt idx="22">
                  <c:v>1.4107415999999999</c:v>
                </c:pt>
                <c:pt idx="23">
                  <c:v>2.3983691</c:v>
                </c:pt>
                <c:pt idx="24">
                  <c:v>1.9752137999999999</c:v>
                </c:pt>
                <c:pt idx="25">
                  <c:v>1.5520238</c:v>
                </c:pt>
                <c:pt idx="26">
                  <c:v>1.4109825</c:v>
                </c:pt>
                <c:pt idx="27">
                  <c:v>1.9752166</c:v>
                </c:pt>
                <c:pt idx="28">
                  <c:v>3.3856844000000001</c:v>
                </c:pt>
                <c:pt idx="29">
                  <c:v>3.1031762999999999</c:v>
                </c:pt>
                <c:pt idx="30">
                  <c:v>5.2183600999999999</c:v>
                </c:pt>
                <c:pt idx="31">
                  <c:v>3.6666609999999999</c:v>
                </c:pt>
                <c:pt idx="32">
                  <c:v>4.0896103999999998</c:v>
                </c:pt>
                <c:pt idx="33">
                  <c:v>4.7945601</c:v>
                </c:pt>
                <c:pt idx="34">
                  <c:v>6.6275779999999997</c:v>
                </c:pt>
                <c:pt idx="35">
                  <c:v>10.855911000000001</c:v>
                </c:pt>
                <c:pt idx="36">
                  <c:v>16.335658299999999</c:v>
                </c:pt>
                <c:pt idx="37">
                  <c:v>36.285746000000003</c:v>
                </c:pt>
                <c:pt idx="38">
                  <c:v>42.559467300000001</c:v>
                </c:pt>
                <c:pt idx="39">
                  <c:v>62.422673000000003</c:v>
                </c:pt>
                <c:pt idx="40">
                  <c:v>116.6990285</c:v>
                </c:pt>
                <c:pt idx="41">
                  <c:v>242.80710199999999</c:v>
                </c:pt>
                <c:pt idx="42">
                  <c:v>382.06836959999998</c:v>
                </c:pt>
                <c:pt idx="43">
                  <c:v>441.57447409999997</c:v>
                </c:pt>
                <c:pt idx="44">
                  <c:v>373.31443510000003</c:v>
                </c:pt>
                <c:pt idx="45">
                  <c:v>235.66400519999999</c:v>
                </c:pt>
                <c:pt idx="46">
                  <c:v>177.2306629</c:v>
                </c:pt>
                <c:pt idx="47">
                  <c:v>160.22297689999999</c:v>
                </c:pt>
                <c:pt idx="48">
                  <c:v>141.1579677</c:v>
                </c:pt>
                <c:pt idx="49">
                  <c:v>165.99790970000001</c:v>
                </c:pt>
                <c:pt idx="50">
                  <c:v>165.7061717</c:v>
                </c:pt>
                <c:pt idx="51">
                  <c:v>195.33982889999999</c:v>
                </c:pt>
                <c:pt idx="52">
                  <c:v>230.8704841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63-4AAB-97B9-1EE2E94FBFD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06.02 - 12.02</c:v>
                </c:pt>
                <c:pt idx="7">
                  <c:v>13.02 - 19.02</c:v>
                </c:pt>
                <c:pt idx="8">
                  <c:v>20.02 - 26.02</c:v>
                </c:pt>
                <c:pt idx="9">
                  <c:v>27.02 - 05.03</c:v>
                </c:pt>
                <c:pt idx="10">
                  <c:v>06.03 - 12.03</c:v>
                </c:pt>
                <c:pt idx="11">
                  <c:v>13.03 - 19.03</c:v>
                </c:pt>
                <c:pt idx="12">
                  <c:v>20.03 - 26.03</c:v>
                </c:pt>
                <c:pt idx="13">
                  <c:v>27.03 - 02.04</c:v>
                </c:pt>
                <c:pt idx="14">
                  <c:v>03.04 - 09.04</c:v>
                </c:pt>
                <c:pt idx="15">
                  <c:v>10.04 - 16.04</c:v>
                </c:pt>
                <c:pt idx="16">
                  <c:v>17.04 - 23.04</c:v>
                </c:pt>
                <c:pt idx="17">
                  <c:v>24.04 - 30.04</c:v>
                </c:pt>
                <c:pt idx="18">
                  <c:v>01.05 - 07.05</c:v>
                </c:pt>
                <c:pt idx="19">
                  <c:v>08.05 - 14.05</c:v>
                </c:pt>
                <c:pt idx="20">
                  <c:v>15.05 - 21.05</c:v>
                </c:pt>
                <c:pt idx="21">
                  <c:v>22.05 - 28.05</c:v>
                </c:pt>
                <c:pt idx="22">
                  <c:v>29.05 - 04.06</c:v>
                </c:pt>
                <c:pt idx="23">
                  <c:v>05.06 - 11.06</c:v>
                </c:pt>
                <c:pt idx="24">
                  <c:v>12.06 - 18.06</c:v>
                </c:pt>
                <c:pt idx="25">
                  <c:v>19.06 - 25.06</c:v>
                </c:pt>
                <c:pt idx="26">
                  <c:v>26.06 - 02.07</c:v>
                </c:pt>
                <c:pt idx="27">
                  <c:v>03.07 - 09.07</c:v>
                </c:pt>
                <c:pt idx="28">
                  <c:v>10.07 - 16.07</c:v>
                </c:pt>
                <c:pt idx="29">
                  <c:v>17.07 - 23.07</c:v>
                </c:pt>
                <c:pt idx="30">
                  <c:v>24.07 - 30.07</c:v>
                </c:pt>
                <c:pt idx="31">
                  <c:v>31.07 - 06.08</c:v>
                </c:pt>
                <c:pt idx="32">
                  <c:v>07.08 - 13.08</c:v>
                </c:pt>
                <c:pt idx="33">
                  <c:v>14.08 - 20.08</c:v>
                </c:pt>
                <c:pt idx="34">
                  <c:v>21.08 - 27.08</c:v>
                </c:pt>
                <c:pt idx="35">
                  <c:v>28.08 - 03.09</c:v>
                </c:pt>
                <c:pt idx="36">
                  <c:v>04.09 - 10.09</c:v>
                </c:pt>
                <c:pt idx="37">
                  <c:v>11.09 - 17.09</c:v>
                </c:pt>
                <c:pt idx="38">
                  <c:v>18.09 - 24.09</c:v>
                </c:pt>
                <c:pt idx="39">
                  <c:v>25.09 - 01.10</c:v>
                </c:pt>
                <c:pt idx="40">
                  <c:v>02.10 - 08.10</c:v>
                </c:pt>
                <c:pt idx="41">
                  <c:v>09.10 - 15.10</c:v>
                </c:pt>
                <c:pt idx="42">
                  <c:v>16.10 - 22.10</c:v>
                </c:pt>
                <c:pt idx="43">
                  <c:v>23.10 - 29.10</c:v>
                </c:pt>
                <c:pt idx="44">
                  <c:v>30.10 - 05.11</c:v>
                </c:pt>
                <c:pt idx="45">
                  <c:v>06.11 - 12.11</c:v>
                </c:pt>
                <c:pt idx="46">
                  <c:v>13.11 - 19.11</c:v>
                </c:pt>
                <c:pt idx="47">
                  <c:v>20.11 - 26.11</c:v>
                </c:pt>
                <c:pt idx="48">
                  <c:v>27.11 - 03.12</c:v>
                </c:pt>
                <c:pt idx="49">
                  <c:v>04.12 - 10.12</c:v>
                </c:pt>
                <c:pt idx="50">
                  <c:v>11.12 - 17.12</c:v>
                </c:pt>
                <c:pt idx="51">
                  <c:v>18.12 - 24.12</c:v>
                </c:pt>
                <c:pt idx="52">
                  <c:v>25.12 - 31.12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79.425040100000004</c:v>
                </c:pt>
                <c:pt idx="1">
                  <c:v>265.0878596</c:v>
                </c:pt>
                <c:pt idx="2">
                  <c:v>174.8188782</c:v>
                </c:pt>
                <c:pt idx="3">
                  <c:v>140.1486324</c:v>
                </c:pt>
                <c:pt idx="4">
                  <c:v>108.6195057</c:v>
                </c:pt>
                <c:pt idx="5">
                  <c:v>94.239849399999997</c:v>
                </c:pt>
                <c:pt idx="6">
                  <c:v>88.137522200000006</c:v>
                </c:pt>
                <c:pt idx="7">
                  <c:v>92.721372200000005</c:v>
                </c:pt>
                <c:pt idx="8">
                  <c:v>105.77295460000001</c:v>
                </c:pt>
                <c:pt idx="9">
                  <c:v>101.59554970000001</c:v>
                </c:pt>
                <c:pt idx="10">
                  <c:v>89.890632999999994</c:v>
                </c:pt>
                <c:pt idx="11">
                  <c:v>75.562000999999995</c:v>
                </c:pt>
                <c:pt idx="12">
                  <c:v>54.597255099999998</c:v>
                </c:pt>
                <c:pt idx="13">
                  <c:v>38.085952300000002</c:v>
                </c:pt>
                <c:pt idx="14">
                  <c:v>34.594845900000003</c:v>
                </c:pt>
                <c:pt idx="15">
                  <c:v>20.599828200000001</c:v>
                </c:pt>
                <c:pt idx="16">
                  <c:v>15.7466828</c:v>
                </c:pt>
                <c:pt idx="17">
                  <c:v>9.9362560999999996</c:v>
                </c:pt>
                <c:pt idx="18">
                  <c:v>10.347096799999999</c:v>
                </c:pt>
                <c:pt idx="19">
                  <c:v>8.1427154999999996</c:v>
                </c:pt>
                <c:pt idx="20">
                  <c:v>3.4515798000000002</c:v>
                </c:pt>
                <c:pt idx="21">
                  <c:v>3.1766200000000002</c:v>
                </c:pt>
                <c:pt idx="22">
                  <c:v>1.6578913</c:v>
                </c:pt>
                <c:pt idx="23">
                  <c:v>0.69087109999999996</c:v>
                </c:pt>
                <c:pt idx="24">
                  <c:v>1.2436985</c:v>
                </c:pt>
                <c:pt idx="25">
                  <c:v>0.55281290000000005</c:v>
                </c:pt>
                <c:pt idx="26">
                  <c:v>0.96746410000000005</c:v>
                </c:pt>
                <c:pt idx="27">
                  <c:v>0.82865140000000004</c:v>
                </c:pt>
                <c:pt idx="28">
                  <c:v>1.379767</c:v>
                </c:pt>
                <c:pt idx="29">
                  <c:v>1.7919862</c:v>
                </c:pt>
                <c:pt idx="30">
                  <c:v>1.1017083000000001</c:v>
                </c:pt>
                <c:pt idx="31">
                  <c:v>0.82594679999999998</c:v>
                </c:pt>
                <c:pt idx="32">
                  <c:v>1.2393381999999999</c:v>
                </c:pt>
                <c:pt idx="33">
                  <c:v>1.7907470000000001</c:v>
                </c:pt>
                <c:pt idx="34">
                  <c:v>1.2401629999999999</c:v>
                </c:pt>
                <c:pt idx="35">
                  <c:v>2.3429790000000001</c:v>
                </c:pt>
                <c:pt idx="36">
                  <c:v>1.928186</c:v>
                </c:pt>
                <c:pt idx="37">
                  <c:v>3.3027324999999998</c:v>
                </c:pt>
                <c:pt idx="38">
                  <c:v>5.0875120000000003</c:v>
                </c:pt>
                <c:pt idx="39">
                  <c:v>7.9684340000000002</c:v>
                </c:pt>
                <c:pt idx="40">
                  <c:v>8.3775788000000002</c:v>
                </c:pt>
                <c:pt idx="41">
                  <c:v>13.5962864</c:v>
                </c:pt>
                <c:pt idx="42">
                  <c:v>25.818962299999999</c:v>
                </c:pt>
                <c:pt idx="43">
                  <c:v>46.693483299999997</c:v>
                </c:pt>
                <c:pt idx="44">
                  <c:v>82.401169999999993</c:v>
                </c:pt>
                <c:pt idx="45">
                  <c:v>104.7935854</c:v>
                </c:pt>
                <c:pt idx="46">
                  <c:v>132.82000070000001</c:v>
                </c:pt>
                <c:pt idx="47">
                  <c:v>155.9050943</c:v>
                </c:pt>
                <c:pt idx="48">
                  <c:v>128.72576599999999</c:v>
                </c:pt>
                <c:pt idx="49">
                  <c:v>104.3340559</c:v>
                </c:pt>
                <c:pt idx="50">
                  <c:v>73.728966200000002</c:v>
                </c:pt>
                <c:pt idx="51">
                  <c:v>48.313633899999999</c:v>
                </c:pt>
                <c:pt idx="52">
                  <c:v>45.591030500000002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63-4AAB-97B9-1EE2E94FBFD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BC63-4AAB-97B9-1EE2E94FBFD2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06.02 - 12.02</c:v>
                </c:pt>
                <c:pt idx="7">
                  <c:v>13.02 - 19.02</c:v>
                </c:pt>
                <c:pt idx="8">
                  <c:v>20.02 - 26.02</c:v>
                </c:pt>
                <c:pt idx="9">
                  <c:v>27.02 - 05.03</c:v>
                </c:pt>
                <c:pt idx="10">
                  <c:v>06.03 - 12.03</c:v>
                </c:pt>
                <c:pt idx="11">
                  <c:v>13.03 - 19.03</c:v>
                </c:pt>
                <c:pt idx="12">
                  <c:v>20.03 - 26.03</c:v>
                </c:pt>
                <c:pt idx="13">
                  <c:v>27.03 - 02.04</c:v>
                </c:pt>
                <c:pt idx="14">
                  <c:v>03.04 - 09.04</c:v>
                </c:pt>
                <c:pt idx="15">
                  <c:v>10.04 - 16.04</c:v>
                </c:pt>
                <c:pt idx="16">
                  <c:v>17.04 - 23.04</c:v>
                </c:pt>
                <c:pt idx="17">
                  <c:v>24.04 - 30.04</c:v>
                </c:pt>
                <c:pt idx="18">
                  <c:v>01.05 - 07.05</c:v>
                </c:pt>
                <c:pt idx="19">
                  <c:v>08.05 - 14.05</c:v>
                </c:pt>
                <c:pt idx="20">
                  <c:v>15.05 - 21.05</c:v>
                </c:pt>
                <c:pt idx="21">
                  <c:v>22.05 - 28.05</c:v>
                </c:pt>
                <c:pt idx="22">
                  <c:v>29.05 - 04.06</c:v>
                </c:pt>
                <c:pt idx="23">
                  <c:v>05.06 - 11.06</c:v>
                </c:pt>
                <c:pt idx="24">
                  <c:v>12.06 - 18.06</c:v>
                </c:pt>
                <c:pt idx="25">
                  <c:v>19.06 - 25.06</c:v>
                </c:pt>
                <c:pt idx="26">
                  <c:v>26.06 - 02.07</c:v>
                </c:pt>
                <c:pt idx="27">
                  <c:v>03.07 - 09.07</c:v>
                </c:pt>
                <c:pt idx="28">
                  <c:v>10.07 - 16.07</c:v>
                </c:pt>
                <c:pt idx="29">
                  <c:v>17.07 - 23.07</c:v>
                </c:pt>
                <c:pt idx="30">
                  <c:v>24.07 - 30.07</c:v>
                </c:pt>
                <c:pt idx="31">
                  <c:v>31.07 - 06.08</c:v>
                </c:pt>
                <c:pt idx="32">
                  <c:v>07.08 - 13.08</c:v>
                </c:pt>
                <c:pt idx="33">
                  <c:v>14.08 - 20.08</c:v>
                </c:pt>
                <c:pt idx="34">
                  <c:v>21.08 - 27.08</c:v>
                </c:pt>
                <c:pt idx="35">
                  <c:v>28.08 - 03.09</c:v>
                </c:pt>
                <c:pt idx="36">
                  <c:v>04.09 - 10.09</c:v>
                </c:pt>
                <c:pt idx="37">
                  <c:v>11.09 - 17.09</c:v>
                </c:pt>
                <c:pt idx="38">
                  <c:v>18.09 - 24.09</c:v>
                </c:pt>
                <c:pt idx="39">
                  <c:v>25.09 - 01.10</c:v>
                </c:pt>
                <c:pt idx="40">
                  <c:v>02.10 - 08.10</c:v>
                </c:pt>
                <c:pt idx="41">
                  <c:v>09.10 - 15.10</c:v>
                </c:pt>
                <c:pt idx="42">
                  <c:v>16.10 - 22.10</c:v>
                </c:pt>
                <c:pt idx="43">
                  <c:v>23.10 - 29.10</c:v>
                </c:pt>
                <c:pt idx="44">
                  <c:v>30.10 - 05.11</c:v>
                </c:pt>
                <c:pt idx="45">
                  <c:v>06.11 - 12.11</c:v>
                </c:pt>
                <c:pt idx="46">
                  <c:v>13.11 - 19.11</c:v>
                </c:pt>
                <c:pt idx="47">
                  <c:v>20.11 - 26.11</c:v>
                </c:pt>
                <c:pt idx="48">
                  <c:v>27.11 - 03.12</c:v>
                </c:pt>
                <c:pt idx="49">
                  <c:v>04.12 - 10.12</c:v>
                </c:pt>
                <c:pt idx="50">
                  <c:v>11.12 - 17.12</c:v>
                </c:pt>
                <c:pt idx="51">
                  <c:v>18.12 - 24.12</c:v>
                </c:pt>
                <c:pt idx="52">
                  <c:v>25.12 - 31.12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9.6475740999999999</c:v>
                </c:pt>
                <c:pt idx="1">
                  <c:v>49.957701499999999</c:v>
                </c:pt>
                <c:pt idx="2">
                  <c:v>65.704385500000001</c:v>
                </c:pt>
                <c:pt idx="3">
                  <c:v>164.43537380000001</c:v>
                </c:pt>
                <c:pt idx="4">
                  <c:v>288.6413981</c:v>
                </c:pt>
                <c:pt idx="5">
                  <c:v>337.03641829999998</c:v>
                </c:pt>
                <c:pt idx="6">
                  <c:v>259.057976</c:v>
                </c:pt>
                <c:pt idx="7">
                  <c:v>190.61393570000001</c:v>
                </c:pt>
                <c:pt idx="8">
                  <c:v>118.0690208</c:v>
                </c:pt>
                <c:pt idx="9">
                  <c:v>105.43344860000001</c:v>
                </c:pt>
                <c:pt idx="10">
                  <c:v>101.0016461</c:v>
                </c:pt>
                <c:pt idx="11">
                  <c:v>97.814999799999995</c:v>
                </c:pt>
                <c:pt idx="12">
                  <c:v>93.231244099999998</c:v>
                </c:pt>
                <c:pt idx="13">
                  <c:v>77.337684999999993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C63-4AAB-97B9-1EE2E94FBF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Sheet1!$A$135:$A$419</c:f>
              <c:numCache>
                <c:formatCode>m/d/yyyy</c:formatCode>
                <c:ptCount val="285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  <c:pt idx="244">
                  <c:v>44612</c:v>
                </c:pt>
                <c:pt idx="245">
                  <c:v>44613</c:v>
                </c:pt>
                <c:pt idx="246">
                  <c:v>44614</c:v>
                </c:pt>
                <c:pt idx="247">
                  <c:v>44615</c:v>
                </c:pt>
                <c:pt idx="248">
                  <c:v>44616</c:v>
                </c:pt>
                <c:pt idx="249">
                  <c:v>44617</c:v>
                </c:pt>
                <c:pt idx="250">
                  <c:v>44618</c:v>
                </c:pt>
                <c:pt idx="251">
                  <c:v>44619</c:v>
                </c:pt>
                <c:pt idx="252">
                  <c:v>44620</c:v>
                </c:pt>
                <c:pt idx="253">
                  <c:v>44621</c:v>
                </c:pt>
                <c:pt idx="254">
                  <c:v>44622</c:v>
                </c:pt>
                <c:pt idx="255">
                  <c:v>44623</c:v>
                </c:pt>
                <c:pt idx="256">
                  <c:v>44624</c:v>
                </c:pt>
                <c:pt idx="257">
                  <c:v>44625</c:v>
                </c:pt>
                <c:pt idx="258">
                  <c:v>44626</c:v>
                </c:pt>
                <c:pt idx="259">
                  <c:v>44627</c:v>
                </c:pt>
                <c:pt idx="260">
                  <c:v>44628</c:v>
                </c:pt>
                <c:pt idx="261">
                  <c:v>44629</c:v>
                </c:pt>
                <c:pt idx="262">
                  <c:v>44630</c:v>
                </c:pt>
                <c:pt idx="263">
                  <c:v>44631</c:v>
                </c:pt>
                <c:pt idx="264">
                  <c:v>44632</c:v>
                </c:pt>
                <c:pt idx="265">
                  <c:v>44633</c:v>
                </c:pt>
                <c:pt idx="266">
                  <c:v>44634</c:v>
                </c:pt>
                <c:pt idx="267">
                  <c:v>44635</c:v>
                </c:pt>
                <c:pt idx="268">
                  <c:v>44636</c:v>
                </c:pt>
                <c:pt idx="269">
                  <c:v>44637</c:v>
                </c:pt>
                <c:pt idx="270">
                  <c:v>44638</c:v>
                </c:pt>
                <c:pt idx="271">
                  <c:v>44639</c:v>
                </c:pt>
                <c:pt idx="272">
                  <c:v>44640</c:v>
                </c:pt>
                <c:pt idx="273">
                  <c:v>44641</c:v>
                </c:pt>
                <c:pt idx="274">
                  <c:v>44642</c:v>
                </c:pt>
                <c:pt idx="275">
                  <c:v>44643</c:v>
                </c:pt>
                <c:pt idx="276">
                  <c:v>44644</c:v>
                </c:pt>
                <c:pt idx="277">
                  <c:v>44645</c:v>
                </c:pt>
                <c:pt idx="278">
                  <c:v>44646</c:v>
                </c:pt>
                <c:pt idx="279">
                  <c:v>44647</c:v>
                </c:pt>
                <c:pt idx="280">
                  <c:v>44648</c:v>
                </c:pt>
                <c:pt idx="281">
                  <c:v>44649</c:v>
                </c:pt>
                <c:pt idx="282">
                  <c:v>44650</c:v>
                </c:pt>
                <c:pt idx="283">
                  <c:v>44651</c:v>
                </c:pt>
                <c:pt idx="284">
                  <c:v>44652</c:v>
                </c:pt>
              </c:numCache>
            </c:numRef>
          </c:cat>
          <c:val>
            <c:numRef>
              <c:f>Sheet1!$B$135:$B$419</c:f>
              <c:numCache>
                <c:formatCode>General</c:formatCode>
                <c:ptCount val="285"/>
                <c:pt idx="0">
                  <c:v>2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  <c:pt idx="8">
                  <c:v>2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5</c:v>
                </c:pt>
                <c:pt idx="18">
                  <c:v>4</c:v>
                </c:pt>
                <c:pt idx="19">
                  <c:v>0</c:v>
                </c:pt>
                <c:pt idx="20">
                  <c:v>1</c:v>
                </c:pt>
                <c:pt idx="21">
                  <c:v>2</c:v>
                </c:pt>
                <c:pt idx="22">
                  <c:v>0</c:v>
                </c:pt>
                <c:pt idx="23">
                  <c:v>4</c:v>
                </c:pt>
                <c:pt idx="24">
                  <c:v>2</c:v>
                </c:pt>
                <c:pt idx="25">
                  <c:v>5</c:v>
                </c:pt>
                <c:pt idx="26">
                  <c:v>1</c:v>
                </c:pt>
                <c:pt idx="27">
                  <c:v>1</c:v>
                </c:pt>
                <c:pt idx="28">
                  <c:v>4</c:v>
                </c:pt>
                <c:pt idx="29">
                  <c:v>5</c:v>
                </c:pt>
                <c:pt idx="30">
                  <c:v>1</c:v>
                </c:pt>
                <c:pt idx="31">
                  <c:v>3</c:v>
                </c:pt>
                <c:pt idx="32">
                  <c:v>2</c:v>
                </c:pt>
                <c:pt idx="33">
                  <c:v>0</c:v>
                </c:pt>
                <c:pt idx="34">
                  <c:v>2</c:v>
                </c:pt>
                <c:pt idx="35">
                  <c:v>3</c:v>
                </c:pt>
                <c:pt idx="36">
                  <c:v>3</c:v>
                </c:pt>
                <c:pt idx="37">
                  <c:v>1</c:v>
                </c:pt>
                <c:pt idx="38">
                  <c:v>4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2</c:v>
                </c:pt>
                <c:pt idx="43">
                  <c:v>4</c:v>
                </c:pt>
                <c:pt idx="44">
                  <c:v>2</c:v>
                </c:pt>
                <c:pt idx="45">
                  <c:v>1</c:v>
                </c:pt>
                <c:pt idx="46">
                  <c:v>4</c:v>
                </c:pt>
                <c:pt idx="47">
                  <c:v>1</c:v>
                </c:pt>
                <c:pt idx="48">
                  <c:v>0</c:v>
                </c:pt>
                <c:pt idx="49">
                  <c:v>8</c:v>
                </c:pt>
                <c:pt idx="50">
                  <c:v>1</c:v>
                </c:pt>
                <c:pt idx="51">
                  <c:v>1</c:v>
                </c:pt>
                <c:pt idx="52">
                  <c:v>2</c:v>
                </c:pt>
                <c:pt idx="53">
                  <c:v>7</c:v>
                </c:pt>
                <c:pt idx="54">
                  <c:v>2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0</c:v>
                </c:pt>
                <c:pt idx="60">
                  <c:v>3</c:v>
                </c:pt>
                <c:pt idx="61">
                  <c:v>2</c:v>
                </c:pt>
                <c:pt idx="62">
                  <c:v>2</c:v>
                </c:pt>
                <c:pt idx="63">
                  <c:v>1</c:v>
                </c:pt>
                <c:pt idx="64">
                  <c:v>3</c:v>
                </c:pt>
                <c:pt idx="65">
                  <c:v>5</c:v>
                </c:pt>
                <c:pt idx="66">
                  <c:v>2</c:v>
                </c:pt>
                <c:pt idx="67">
                  <c:v>2</c:v>
                </c:pt>
                <c:pt idx="68">
                  <c:v>0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2</c:v>
                </c:pt>
                <c:pt idx="73">
                  <c:v>5</c:v>
                </c:pt>
                <c:pt idx="74">
                  <c:v>6</c:v>
                </c:pt>
                <c:pt idx="75">
                  <c:v>5</c:v>
                </c:pt>
                <c:pt idx="76">
                  <c:v>1</c:v>
                </c:pt>
                <c:pt idx="77">
                  <c:v>5</c:v>
                </c:pt>
                <c:pt idx="78">
                  <c:v>4</c:v>
                </c:pt>
                <c:pt idx="79">
                  <c:v>1</c:v>
                </c:pt>
                <c:pt idx="80">
                  <c:v>3</c:v>
                </c:pt>
                <c:pt idx="81">
                  <c:v>2</c:v>
                </c:pt>
                <c:pt idx="82">
                  <c:v>0</c:v>
                </c:pt>
                <c:pt idx="83">
                  <c:v>3</c:v>
                </c:pt>
                <c:pt idx="84">
                  <c:v>2</c:v>
                </c:pt>
                <c:pt idx="85">
                  <c:v>3</c:v>
                </c:pt>
                <c:pt idx="86">
                  <c:v>5</c:v>
                </c:pt>
                <c:pt idx="87">
                  <c:v>8</c:v>
                </c:pt>
                <c:pt idx="88">
                  <c:v>4</c:v>
                </c:pt>
                <c:pt idx="89">
                  <c:v>2</c:v>
                </c:pt>
                <c:pt idx="90">
                  <c:v>6</c:v>
                </c:pt>
                <c:pt idx="91">
                  <c:v>8</c:v>
                </c:pt>
                <c:pt idx="92">
                  <c:v>9</c:v>
                </c:pt>
                <c:pt idx="93">
                  <c:v>8</c:v>
                </c:pt>
                <c:pt idx="94">
                  <c:v>7</c:v>
                </c:pt>
                <c:pt idx="95">
                  <c:v>5</c:v>
                </c:pt>
                <c:pt idx="96">
                  <c:v>4</c:v>
                </c:pt>
                <c:pt idx="97">
                  <c:v>2</c:v>
                </c:pt>
                <c:pt idx="98">
                  <c:v>7</c:v>
                </c:pt>
                <c:pt idx="99">
                  <c:v>6</c:v>
                </c:pt>
                <c:pt idx="100">
                  <c:v>9</c:v>
                </c:pt>
                <c:pt idx="101">
                  <c:v>12</c:v>
                </c:pt>
                <c:pt idx="102">
                  <c:v>11</c:v>
                </c:pt>
                <c:pt idx="103">
                  <c:v>4</c:v>
                </c:pt>
                <c:pt idx="104">
                  <c:v>6</c:v>
                </c:pt>
                <c:pt idx="105">
                  <c:v>10</c:v>
                </c:pt>
                <c:pt idx="106">
                  <c:v>13</c:v>
                </c:pt>
                <c:pt idx="107">
                  <c:v>13</c:v>
                </c:pt>
                <c:pt idx="108">
                  <c:v>15</c:v>
                </c:pt>
                <c:pt idx="109">
                  <c:v>11</c:v>
                </c:pt>
                <c:pt idx="110">
                  <c:v>8</c:v>
                </c:pt>
                <c:pt idx="111">
                  <c:v>5</c:v>
                </c:pt>
                <c:pt idx="112">
                  <c:v>19</c:v>
                </c:pt>
                <c:pt idx="113">
                  <c:v>31</c:v>
                </c:pt>
                <c:pt idx="114">
                  <c:v>19</c:v>
                </c:pt>
                <c:pt idx="115">
                  <c:v>19</c:v>
                </c:pt>
                <c:pt idx="116">
                  <c:v>14</c:v>
                </c:pt>
                <c:pt idx="117">
                  <c:v>9</c:v>
                </c:pt>
                <c:pt idx="118">
                  <c:v>12</c:v>
                </c:pt>
                <c:pt idx="119">
                  <c:v>39</c:v>
                </c:pt>
                <c:pt idx="120">
                  <c:v>56</c:v>
                </c:pt>
                <c:pt idx="121">
                  <c:v>48</c:v>
                </c:pt>
                <c:pt idx="122">
                  <c:v>54</c:v>
                </c:pt>
                <c:pt idx="123">
                  <c:v>46</c:v>
                </c:pt>
                <c:pt idx="124">
                  <c:v>28</c:v>
                </c:pt>
                <c:pt idx="125">
                  <c:v>22</c:v>
                </c:pt>
                <c:pt idx="126">
                  <c:v>81</c:v>
                </c:pt>
                <c:pt idx="127">
                  <c:v>88</c:v>
                </c:pt>
                <c:pt idx="128">
                  <c:v>64</c:v>
                </c:pt>
                <c:pt idx="129">
                  <c:v>43</c:v>
                </c:pt>
                <c:pt idx="130">
                  <c:v>82</c:v>
                </c:pt>
                <c:pt idx="131">
                  <c:v>55</c:v>
                </c:pt>
                <c:pt idx="132">
                  <c:v>42</c:v>
                </c:pt>
                <c:pt idx="133">
                  <c:v>135</c:v>
                </c:pt>
                <c:pt idx="134">
                  <c:v>129</c:v>
                </c:pt>
                <c:pt idx="135">
                  <c:v>108</c:v>
                </c:pt>
                <c:pt idx="136">
                  <c:v>114</c:v>
                </c:pt>
                <c:pt idx="137">
                  <c:v>133</c:v>
                </c:pt>
                <c:pt idx="138">
                  <c:v>55</c:v>
                </c:pt>
                <c:pt idx="139">
                  <c:v>40</c:v>
                </c:pt>
                <c:pt idx="140">
                  <c:v>130</c:v>
                </c:pt>
                <c:pt idx="141">
                  <c:v>146</c:v>
                </c:pt>
                <c:pt idx="142">
                  <c:v>148</c:v>
                </c:pt>
                <c:pt idx="143">
                  <c:v>121</c:v>
                </c:pt>
                <c:pt idx="144">
                  <c:v>172</c:v>
                </c:pt>
                <c:pt idx="145">
                  <c:v>93</c:v>
                </c:pt>
                <c:pt idx="146">
                  <c:v>53</c:v>
                </c:pt>
                <c:pt idx="147">
                  <c:v>166</c:v>
                </c:pt>
                <c:pt idx="148">
                  <c:v>199</c:v>
                </c:pt>
                <c:pt idx="149">
                  <c:v>143</c:v>
                </c:pt>
                <c:pt idx="150">
                  <c:v>165</c:v>
                </c:pt>
                <c:pt idx="151">
                  <c:v>260</c:v>
                </c:pt>
                <c:pt idx="152">
                  <c:v>124</c:v>
                </c:pt>
                <c:pt idx="153">
                  <c:v>89</c:v>
                </c:pt>
                <c:pt idx="154">
                  <c:v>204</c:v>
                </c:pt>
                <c:pt idx="155">
                  <c:v>219</c:v>
                </c:pt>
                <c:pt idx="156">
                  <c:v>185</c:v>
                </c:pt>
                <c:pt idx="157">
                  <c:v>263</c:v>
                </c:pt>
                <c:pt idx="158">
                  <c:v>158</c:v>
                </c:pt>
                <c:pt idx="159">
                  <c:v>118</c:v>
                </c:pt>
                <c:pt idx="160">
                  <c:v>85</c:v>
                </c:pt>
                <c:pt idx="161">
                  <c:v>207</c:v>
                </c:pt>
                <c:pt idx="162">
                  <c:v>199</c:v>
                </c:pt>
                <c:pt idx="163">
                  <c:v>172</c:v>
                </c:pt>
                <c:pt idx="164">
                  <c:v>134</c:v>
                </c:pt>
                <c:pt idx="165">
                  <c:v>161</c:v>
                </c:pt>
                <c:pt idx="166">
                  <c:v>99</c:v>
                </c:pt>
                <c:pt idx="167">
                  <c:v>65</c:v>
                </c:pt>
                <c:pt idx="168">
                  <c:v>197</c:v>
                </c:pt>
                <c:pt idx="169">
                  <c:v>167</c:v>
                </c:pt>
                <c:pt idx="170">
                  <c:v>141</c:v>
                </c:pt>
                <c:pt idx="171">
                  <c:v>117</c:v>
                </c:pt>
                <c:pt idx="172">
                  <c:v>100</c:v>
                </c:pt>
                <c:pt idx="173">
                  <c:v>79</c:v>
                </c:pt>
                <c:pt idx="174">
                  <c:v>63</c:v>
                </c:pt>
                <c:pt idx="175">
                  <c:v>123</c:v>
                </c:pt>
                <c:pt idx="176">
                  <c:v>174</c:v>
                </c:pt>
                <c:pt idx="177">
                  <c:v>96</c:v>
                </c:pt>
                <c:pt idx="178">
                  <c:v>90</c:v>
                </c:pt>
                <c:pt idx="179">
                  <c:v>97</c:v>
                </c:pt>
                <c:pt idx="180">
                  <c:v>63</c:v>
                </c:pt>
                <c:pt idx="181">
                  <c:v>43</c:v>
                </c:pt>
                <c:pt idx="182">
                  <c:v>107</c:v>
                </c:pt>
                <c:pt idx="183">
                  <c:v>99</c:v>
                </c:pt>
                <c:pt idx="184">
                  <c:v>45</c:v>
                </c:pt>
                <c:pt idx="185">
                  <c:v>78</c:v>
                </c:pt>
                <c:pt idx="186">
                  <c:v>22</c:v>
                </c:pt>
                <c:pt idx="187">
                  <c:v>14</c:v>
                </c:pt>
                <c:pt idx="188">
                  <c:v>22</c:v>
                </c:pt>
                <c:pt idx="189">
                  <c:v>70</c:v>
                </c:pt>
                <c:pt idx="190">
                  <c:v>94</c:v>
                </c:pt>
                <c:pt idx="191">
                  <c:v>67</c:v>
                </c:pt>
                <c:pt idx="192">
                  <c:v>64</c:v>
                </c:pt>
                <c:pt idx="193">
                  <c:v>76</c:v>
                </c:pt>
                <c:pt idx="194">
                  <c:v>15</c:v>
                </c:pt>
                <c:pt idx="195">
                  <c:v>28</c:v>
                </c:pt>
                <c:pt idx="196">
                  <c:v>101</c:v>
                </c:pt>
                <c:pt idx="197">
                  <c:v>97</c:v>
                </c:pt>
                <c:pt idx="198">
                  <c:v>86</c:v>
                </c:pt>
                <c:pt idx="199">
                  <c:v>78</c:v>
                </c:pt>
                <c:pt idx="200">
                  <c:v>78</c:v>
                </c:pt>
                <c:pt idx="201">
                  <c:v>35</c:v>
                </c:pt>
                <c:pt idx="202">
                  <c:v>28</c:v>
                </c:pt>
                <c:pt idx="203">
                  <c:v>83</c:v>
                </c:pt>
                <c:pt idx="204">
                  <c:v>115</c:v>
                </c:pt>
                <c:pt idx="205">
                  <c:v>115</c:v>
                </c:pt>
                <c:pt idx="206">
                  <c:v>95</c:v>
                </c:pt>
                <c:pt idx="207">
                  <c:v>112</c:v>
                </c:pt>
                <c:pt idx="208">
                  <c:v>79</c:v>
                </c:pt>
                <c:pt idx="209">
                  <c:v>68</c:v>
                </c:pt>
                <c:pt idx="210">
                  <c:v>212</c:v>
                </c:pt>
                <c:pt idx="211">
                  <c:v>248</c:v>
                </c:pt>
                <c:pt idx="212">
                  <c:v>305</c:v>
                </c:pt>
                <c:pt idx="213">
                  <c:v>297</c:v>
                </c:pt>
                <c:pt idx="214">
                  <c:v>263</c:v>
                </c:pt>
                <c:pt idx="215">
                  <c:v>174</c:v>
                </c:pt>
                <c:pt idx="216">
                  <c:v>166</c:v>
                </c:pt>
                <c:pt idx="217">
                  <c:v>370</c:v>
                </c:pt>
                <c:pt idx="218">
                  <c:v>358</c:v>
                </c:pt>
                <c:pt idx="219">
                  <c:v>451</c:v>
                </c:pt>
                <c:pt idx="220">
                  <c:v>645</c:v>
                </c:pt>
                <c:pt idx="221">
                  <c:v>543</c:v>
                </c:pt>
                <c:pt idx="222">
                  <c:v>222</c:v>
                </c:pt>
                <c:pt idx="223">
                  <c:v>240</c:v>
                </c:pt>
                <c:pt idx="224">
                  <c:v>515</c:v>
                </c:pt>
                <c:pt idx="225">
                  <c:v>657</c:v>
                </c:pt>
                <c:pt idx="226">
                  <c:v>515</c:v>
                </c:pt>
                <c:pt idx="227">
                  <c:v>484</c:v>
                </c:pt>
                <c:pt idx="228">
                  <c:v>411</c:v>
                </c:pt>
                <c:pt idx="229">
                  <c:v>268</c:v>
                </c:pt>
                <c:pt idx="230">
                  <c:v>147</c:v>
                </c:pt>
                <c:pt idx="231">
                  <c:v>574</c:v>
                </c:pt>
                <c:pt idx="232">
                  <c:v>486</c:v>
                </c:pt>
                <c:pt idx="233">
                  <c:v>412</c:v>
                </c:pt>
                <c:pt idx="234">
                  <c:v>359</c:v>
                </c:pt>
                <c:pt idx="235">
                  <c:v>311</c:v>
                </c:pt>
                <c:pt idx="236">
                  <c:v>159</c:v>
                </c:pt>
                <c:pt idx="237">
                  <c:v>123</c:v>
                </c:pt>
                <c:pt idx="238">
                  <c:v>323</c:v>
                </c:pt>
                <c:pt idx="239">
                  <c:v>374</c:v>
                </c:pt>
                <c:pt idx="240">
                  <c:v>250</c:v>
                </c:pt>
                <c:pt idx="241">
                  <c:v>233</c:v>
                </c:pt>
                <c:pt idx="242">
                  <c:v>197</c:v>
                </c:pt>
                <c:pt idx="243">
                  <c:v>108</c:v>
                </c:pt>
                <c:pt idx="244">
                  <c:v>70</c:v>
                </c:pt>
                <c:pt idx="245">
                  <c:v>260</c:v>
                </c:pt>
                <c:pt idx="246">
                  <c:v>211</c:v>
                </c:pt>
                <c:pt idx="247">
                  <c:v>160</c:v>
                </c:pt>
                <c:pt idx="248">
                  <c:v>171</c:v>
                </c:pt>
                <c:pt idx="249">
                  <c:v>133</c:v>
                </c:pt>
                <c:pt idx="250">
                  <c:v>85</c:v>
                </c:pt>
                <c:pt idx="251">
                  <c:v>52</c:v>
                </c:pt>
                <c:pt idx="252">
                  <c:v>218</c:v>
                </c:pt>
                <c:pt idx="253">
                  <c:v>182</c:v>
                </c:pt>
                <c:pt idx="254">
                  <c:v>147</c:v>
                </c:pt>
                <c:pt idx="255">
                  <c:v>124</c:v>
                </c:pt>
                <c:pt idx="256">
                  <c:v>111</c:v>
                </c:pt>
                <c:pt idx="257">
                  <c:v>68</c:v>
                </c:pt>
                <c:pt idx="258">
                  <c:v>48</c:v>
                </c:pt>
                <c:pt idx="259">
                  <c:v>211</c:v>
                </c:pt>
                <c:pt idx="260">
                  <c:v>166</c:v>
                </c:pt>
                <c:pt idx="261">
                  <c:v>179</c:v>
                </c:pt>
                <c:pt idx="262">
                  <c:v>123</c:v>
                </c:pt>
                <c:pt idx="263">
                  <c:v>124</c:v>
                </c:pt>
                <c:pt idx="264">
                  <c:v>65</c:v>
                </c:pt>
                <c:pt idx="265">
                  <c:v>44</c:v>
                </c:pt>
                <c:pt idx="266">
                  <c:v>227</c:v>
                </c:pt>
                <c:pt idx="267">
                  <c:v>166</c:v>
                </c:pt>
                <c:pt idx="268">
                  <c:v>137</c:v>
                </c:pt>
                <c:pt idx="269">
                  <c:v>128</c:v>
                </c:pt>
                <c:pt idx="270">
                  <c:v>151</c:v>
                </c:pt>
                <c:pt idx="271">
                  <c:v>62</c:v>
                </c:pt>
                <c:pt idx="272">
                  <c:v>36</c:v>
                </c:pt>
                <c:pt idx="273">
                  <c:v>201</c:v>
                </c:pt>
                <c:pt idx="274">
                  <c:v>166</c:v>
                </c:pt>
                <c:pt idx="275">
                  <c:v>148</c:v>
                </c:pt>
                <c:pt idx="276">
                  <c:v>120</c:v>
                </c:pt>
                <c:pt idx="277">
                  <c:v>113</c:v>
                </c:pt>
                <c:pt idx="278">
                  <c:v>54</c:v>
                </c:pt>
                <c:pt idx="279">
                  <c:v>42</c:v>
                </c:pt>
                <c:pt idx="280">
                  <c:v>176</c:v>
                </c:pt>
                <c:pt idx="281">
                  <c:v>153</c:v>
                </c:pt>
                <c:pt idx="282">
                  <c:v>107</c:v>
                </c:pt>
                <c:pt idx="283">
                  <c:v>100</c:v>
                </c:pt>
                <c:pt idx="284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06.02 - 12.02</c:v>
                </c:pt>
                <c:pt idx="7">
                  <c:v>13.02 - 19.02</c:v>
                </c:pt>
                <c:pt idx="8">
                  <c:v>20.02 - 26.02</c:v>
                </c:pt>
                <c:pt idx="9">
                  <c:v>27.02 - 05.03</c:v>
                </c:pt>
                <c:pt idx="10">
                  <c:v>06.03 - 12.03</c:v>
                </c:pt>
                <c:pt idx="11">
                  <c:v>13.03 - 19.03</c:v>
                </c:pt>
                <c:pt idx="12">
                  <c:v>20.03 - 26.03</c:v>
                </c:pt>
                <c:pt idx="13">
                  <c:v>27.03 - 02.04</c:v>
                </c:pt>
                <c:pt idx="14">
                  <c:v>03.04 - 09.04</c:v>
                </c:pt>
                <c:pt idx="15">
                  <c:v>10.04 - 16.04</c:v>
                </c:pt>
                <c:pt idx="16">
                  <c:v>17.04 - 23.04</c:v>
                </c:pt>
                <c:pt idx="17">
                  <c:v>24.04 - 30.04</c:v>
                </c:pt>
                <c:pt idx="18">
                  <c:v>01.05 - 07.05</c:v>
                </c:pt>
                <c:pt idx="19">
                  <c:v>08.05 - 14.05</c:v>
                </c:pt>
                <c:pt idx="20">
                  <c:v>15.05 - 21.05</c:v>
                </c:pt>
                <c:pt idx="21">
                  <c:v>22.05 - 28.05</c:v>
                </c:pt>
                <c:pt idx="22">
                  <c:v>29.05 - 04.06</c:v>
                </c:pt>
                <c:pt idx="23">
                  <c:v>05.06 - 11.06</c:v>
                </c:pt>
                <c:pt idx="24">
                  <c:v>12.06 - 18.06</c:v>
                </c:pt>
                <c:pt idx="25">
                  <c:v>19.06 - 25.06</c:v>
                </c:pt>
                <c:pt idx="26">
                  <c:v>26.06 - 02.07</c:v>
                </c:pt>
                <c:pt idx="27">
                  <c:v>03.07 - 09.07</c:v>
                </c:pt>
                <c:pt idx="28">
                  <c:v>10.07 - 16.07</c:v>
                </c:pt>
                <c:pt idx="29">
                  <c:v>17.07 - 23.07</c:v>
                </c:pt>
                <c:pt idx="30">
                  <c:v>24.07 - 30.07</c:v>
                </c:pt>
                <c:pt idx="31">
                  <c:v>31.07 - 06.08</c:v>
                </c:pt>
                <c:pt idx="32">
                  <c:v>07.08 - 13.08</c:v>
                </c:pt>
                <c:pt idx="33">
                  <c:v>14.08 - 20.08</c:v>
                </c:pt>
                <c:pt idx="34">
                  <c:v>21.08 - 27.08</c:v>
                </c:pt>
                <c:pt idx="35">
                  <c:v>28.08 - 03.09</c:v>
                </c:pt>
                <c:pt idx="36">
                  <c:v>04.09 - 10.09</c:v>
                </c:pt>
                <c:pt idx="37">
                  <c:v>11.09 - 17.09</c:v>
                </c:pt>
                <c:pt idx="38">
                  <c:v>18.09 - 24.09</c:v>
                </c:pt>
                <c:pt idx="39">
                  <c:v>25.09 - 01.10</c:v>
                </c:pt>
                <c:pt idx="40">
                  <c:v>02.10 - 08.10</c:v>
                </c:pt>
                <c:pt idx="41">
                  <c:v>09.10 - 15.10</c:v>
                </c:pt>
                <c:pt idx="42">
                  <c:v>16.10 - 22.10</c:v>
                </c:pt>
                <c:pt idx="43">
                  <c:v>23.10 - 29.10</c:v>
                </c:pt>
                <c:pt idx="44">
                  <c:v>30.10 - 05.11</c:v>
                </c:pt>
                <c:pt idx="45">
                  <c:v>06.11 - 12.11</c:v>
                </c:pt>
                <c:pt idx="46">
                  <c:v>13.11 - 19.11</c:v>
                </c:pt>
                <c:pt idx="47">
                  <c:v>20.11 - 26.11</c:v>
                </c:pt>
                <c:pt idx="48">
                  <c:v>27.11 - 03.12</c:v>
                </c:pt>
                <c:pt idx="49">
                  <c:v>04.12 - 10.12</c:v>
                </c:pt>
                <c:pt idx="50">
                  <c:v>11.12 - 17.12</c:v>
                </c:pt>
                <c:pt idx="51">
                  <c:v>18.12 - 24.12</c:v>
                </c:pt>
                <c:pt idx="52">
                  <c:v>25.12 - 31.12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10">
                  <c:v>0.32531850000000001</c:v>
                </c:pt>
                <c:pt idx="11">
                  <c:v>1.3012741999999999</c:v>
                </c:pt>
                <c:pt idx="12">
                  <c:v>5.3677562999999999</c:v>
                </c:pt>
                <c:pt idx="13">
                  <c:v>8.2948947999999998</c:v>
                </c:pt>
                <c:pt idx="14">
                  <c:v>14.458684699999999</c:v>
                </c:pt>
                <c:pt idx="15">
                  <c:v>8.1110500000000005</c:v>
                </c:pt>
                <c:pt idx="16">
                  <c:v>7.613321</c:v>
                </c:pt>
                <c:pt idx="17">
                  <c:v>3.3967665999999999</c:v>
                </c:pt>
                <c:pt idx="18">
                  <c:v>3.7167992000000001</c:v>
                </c:pt>
                <c:pt idx="19">
                  <c:v>0.64628289999999999</c:v>
                </c:pt>
                <c:pt idx="20">
                  <c:v>0.64616589999999996</c:v>
                </c:pt>
                <c:pt idx="21">
                  <c:v>0.96907359999999998</c:v>
                </c:pt>
                <c:pt idx="22">
                  <c:v>1.4533217</c:v>
                </c:pt>
                <c:pt idx="23">
                  <c:v>2.583024</c:v>
                </c:pt>
                <c:pt idx="24">
                  <c:v>2.0981616000000001</c:v>
                </c:pt>
                <c:pt idx="25">
                  <c:v>1.6135512000000001</c:v>
                </c:pt>
                <c:pt idx="26">
                  <c:v>1.2905015</c:v>
                </c:pt>
                <c:pt idx="27">
                  <c:v>2.2579552000000001</c:v>
                </c:pt>
                <c:pt idx="28">
                  <c:v>2.5801832</c:v>
                </c:pt>
                <c:pt idx="29">
                  <c:v>4.0310031999999998</c:v>
                </c:pt>
                <c:pt idx="30">
                  <c:v>3.3855949999999999</c:v>
                </c:pt>
                <c:pt idx="31">
                  <c:v>3.8683285000000001</c:v>
                </c:pt>
                <c:pt idx="32">
                  <c:v>6.4447834999999998</c:v>
                </c:pt>
                <c:pt idx="33">
                  <c:v>7.0866014000000002</c:v>
                </c:pt>
                <c:pt idx="34">
                  <c:v>5.9569329</c:v>
                </c:pt>
                <c:pt idx="35">
                  <c:v>7.2412809999999999</c:v>
                </c:pt>
                <c:pt idx="36">
                  <c:v>20.571105299999999</c:v>
                </c:pt>
                <c:pt idx="37">
                  <c:v>38.516906499999997</c:v>
                </c:pt>
                <c:pt idx="38">
                  <c:v>45.674833599999999</c:v>
                </c:pt>
                <c:pt idx="39">
                  <c:v>56.4920215</c:v>
                </c:pt>
                <c:pt idx="40">
                  <c:v>118.7155077</c:v>
                </c:pt>
                <c:pt idx="41">
                  <c:v>219.69886729999999</c:v>
                </c:pt>
                <c:pt idx="42">
                  <c:v>365.16119980000002</c:v>
                </c:pt>
                <c:pt idx="43">
                  <c:v>386.91058570000001</c:v>
                </c:pt>
                <c:pt idx="44">
                  <c:v>337.95474669999999</c:v>
                </c:pt>
                <c:pt idx="45">
                  <c:v>217.0915737</c:v>
                </c:pt>
                <c:pt idx="46">
                  <c:v>146.14840670000001</c:v>
                </c:pt>
                <c:pt idx="47">
                  <c:v>121.7272086</c:v>
                </c:pt>
                <c:pt idx="48">
                  <c:v>110.4596025</c:v>
                </c:pt>
                <c:pt idx="49">
                  <c:v>128.97517690000001</c:v>
                </c:pt>
                <c:pt idx="50">
                  <c:v>145.74247080000001</c:v>
                </c:pt>
                <c:pt idx="51">
                  <c:v>170.0200552</c:v>
                </c:pt>
                <c:pt idx="52">
                  <c:v>215.35631179999999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87-4662-BB8A-7C8E4F3CFE2C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06.02 - 12.02</c:v>
                </c:pt>
                <c:pt idx="7">
                  <c:v>13.02 - 19.02</c:v>
                </c:pt>
                <c:pt idx="8">
                  <c:v>20.02 - 26.02</c:v>
                </c:pt>
                <c:pt idx="9">
                  <c:v>27.02 - 05.03</c:v>
                </c:pt>
                <c:pt idx="10">
                  <c:v>06.03 - 12.03</c:v>
                </c:pt>
                <c:pt idx="11">
                  <c:v>13.03 - 19.03</c:v>
                </c:pt>
                <c:pt idx="12">
                  <c:v>20.03 - 26.03</c:v>
                </c:pt>
                <c:pt idx="13">
                  <c:v>27.03 - 02.04</c:v>
                </c:pt>
                <c:pt idx="14">
                  <c:v>03.04 - 09.04</c:v>
                </c:pt>
                <c:pt idx="15">
                  <c:v>10.04 - 16.04</c:v>
                </c:pt>
                <c:pt idx="16">
                  <c:v>17.04 - 23.04</c:v>
                </c:pt>
                <c:pt idx="17">
                  <c:v>24.04 - 30.04</c:v>
                </c:pt>
                <c:pt idx="18">
                  <c:v>01.05 - 07.05</c:v>
                </c:pt>
                <c:pt idx="19">
                  <c:v>08.05 - 14.05</c:v>
                </c:pt>
                <c:pt idx="20">
                  <c:v>15.05 - 21.05</c:v>
                </c:pt>
                <c:pt idx="21">
                  <c:v>22.05 - 28.05</c:v>
                </c:pt>
                <c:pt idx="22">
                  <c:v>29.05 - 04.06</c:v>
                </c:pt>
                <c:pt idx="23">
                  <c:v>05.06 - 11.06</c:v>
                </c:pt>
                <c:pt idx="24">
                  <c:v>12.06 - 18.06</c:v>
                </c:pt>
                <c:pt idx="25">
                  <c:v>19.06 - 25.06</c:v>
                </c:pt>
                <c:pt idx="26">
                  <c:v>26.06 - 02.07</c:v>
                </c:pt>
                <c:pt idx="27">
                  <c:v>03.07 - 09.07</c:v>
                </c:pt>
                <c:pt idx="28">
                  <c:v>10.07 - 16.07</c:v>
                </c:pt>
                <c:pt idx="29">
                  <c:v>17.07 - 23.07</c:v>
                </c:pt>
                <c:pt idx="30">
                  <c:v>24.07 - 30.07</c:v>
                </c:pt>
                <c:pt idx="31">
                  <c:v>31.07 - 06.08</c:v>
                </c:pt>
                <c:pt idx="32">
                  <c:v>07.08 - 13.08</c:v>
                </c:pt>
                <c:pt idx="33">
                  <c:v>14.08 - 20.08</c:v>
                </c:pt>
                <c:pt idx="34">
                  <c:v>21.08 - 27.08</c:v>
                </c:pt>
                <c:pt idx="35">
                  <c:v>28.08 - 03.09</c:v>
                </c:pt>
                <c:pt idx="36">
                  <c:v>04.09 - 10.09</c:v>
                </c:pt>
                <c:pt idx="37">
                  <c:v>11.09 - 17.09</c:v>
                </c:pt>
                <c:pt idx="38">
                  <c:v>18.09 - 24.09</c:v>
                </c:pt>
                <c:pt idx="39">
                  <c:v>25.09 - 01.10</c:v>
                </c:pt>
                <c:pt idx="40">
                  <c:v>02.10 - 08.10</c:v>
                </c:pt>
                <c:pt idx="41">
                  <c:v>09.10 - 15.10</c:v>
                </c:pt>
                <c:pt idx="42">
                  <c:v>16.10 - 22.10</c:v>
                </c:pt>
                <c:pt idx="43">
                  <c:v>23.10 - 29.10</c:v>
                </c:pt>
                <c:pt idx="44">
                  <c:v>30.10 - 05.11</c:v>
                </c:pt>
                <c:pt idx="45">
                  <c:v>06.11 - 12.11</c:v>
                </c:pt>
                <c:pt idx="46">
                  <c:v>13.11 - 19.11</c:v>
                </c:pt>
                <c:pt idx="47">
                  <c:v>20.11 - 26.11</c:v>
                </c:pt>
                <c:pt idx="48">
                  <c:v>27.11 - 03.12</c:v>
                </c:pt>
                <c:pt idx="49">
                  <c:v>04.12 - 10.12</c:v>
                </c:pt>
                <c:pt idx="50">
                  <c:v>11.12 - 17.12</c:v>
                </c:pt>
                <c:pt idx="51">
                  <c:v>18.12 - 24.12</c:v>
                </c:pt>
                <c:pt idx="52">
                  <c:v>25.12 - 31.12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60.542504000000001</c:v>
                </c:pt>
                <c:pt idx="1">
                  <c:v>247.1809781</c:v>
                </c:pt>
                <c:pt idx="2">
                  <c:v>173.88481859999999</c:v>
                </c:pt>
                <c:pt idx="3">
                  <c:v>137.47521879999999</c:v>
                </c:pt>
                <c:pt idx="4">
                  <c:v>115.7280267</c:v>
                </c:pt>
                <c:pt idx="5">
                  <c:v>98.144389899999993</c:v>
                </c:pt>
                <c:pt idx="6">
                  <c:v>105.6483119</c:v>
                </c:pt>
                <c:pt idx="7">
                  <c:v>103.86179869999999</c:v>
                </c:pt>
                <c:pt idx="8">
                  <c:v>120.6880771</c:v>
                </c:pt>
                <c:pt idx="9">
                  <c:v>130.65242420000001</c:v>
                </c:pt>
                <c:pt idx="10">
                  <c:v>106.33235519999999</c:v>
                </c:pt>
                <c:pt idx="11">
                  <c:v>86.540143599999993</c:v>
                </c:pt>
                <c:pt idx="12">
                  <c:v>59.5293317</c:v>
                </c:pt>
                <c:pt idx="13">
                  <c:v>42.465271100000002</c:v>
                </c:pt>
                <c:pt idx="14">
                  <c:v>31.122505499999999</c:v>
                </c:pt>
                <c:pt idx="15">
                  <c:v>22.745540399999999</c:v>
                </c:pt>
                <c:pt idx="16">
                  <c:v>17.783065000000001</c:v>
                </c:pt>
                <c:pt idx="17">
                  <c:v>14.3744953</c:v>
                </c:pt>
                <c:pt idx="18">
                  <c:v>12.0668902</c:v>
                </c:pt>
                <c:pt idx="19">
                  <c:v>9.0164021999999999</c:v>
                </c:pt>
                <c:pt idx="20">
                  <c:v>5.3513301000000002</c:v>
                </c:pt>
                <c:pt idx="21">
                  <c:v>2.4475273</c:v>
                </c:pt>
                <c:pt idx="22">
                  <c:v>1.5303389000000001</c:v>
                </c:pt>
                <c:pt idx="23">
                  <c:v>1.2244565999999999</c:v>
                </c:pt>
                <c:pt idx="24">
                  <c:v>0.61230700000000005</c:v>
                </c:pt>
                <c:pt idx="25">
                  <c:v>1.2247716</c:v>
                </c:pt>
                <c:pt idx="26">
                  <c:v>0.76555139999999999</c:v>
                </c:pt>
                <c:pt idx="27">
                  <c:v>1.683481</c:v>
                </c:pt>
                <c:pt idx="28">
                  <c:v>2.1413308</c:v>
                </c:pt>
                <c:pt idx="29">
                  <c:v>2.5986532000000002</c:v>
                </c:pt>
                <c:pt idx="30">
                  <c:v>1.9860153</c:v>
                </c:pt>
                <c:pt idx="31">
                  <c:v>1.9862915000000001</c:v>
                </c:pt>
                <c:pt idx="32">
                  <c:v>2.7533080999999999</c:v>
                </c:pt>
                <c:pt idx="33">
                  <c:v>1.3781866</c:v>
                </c:pt>
                <c:pt idx="34">
                  <c:v>2.6061428000000002</c:v>
                </c:pt>
                <c:pt idx="35">
                  <c:v>2.3018879999999999</c:v>
                </c:pt>
                <c:pt idx="36">
                  <c:v>3.2240483000000002</c:v>
                </c:pt>
                <c:pt idx="37">
                  <c:v>3.8394495000000002</c:v>
                </c:pt>
                <c:pt idx="38">
                  <c:v>6.2988350999999998</c:v>
                </c:pt>
                <c:pt idx="39">
                  <c:v>7.2231681999999999</c:v>
                </c:pt>
                <c:pt idx="40">
                  <c:v>10.3033173</c:v>
                </c:pt>
                <c:pt idx="41">
                  <c:v>17.0814956</c:v>
                </c:pt>
                <c:pt idx="42">
                  <c:v>39.114593399999997</c:v>
                </c:pt>
                <c:pt idx="43">
                  <c:v>59.483082699999997</c:v>
                </c:pt>
                <c:pt idx="44">
                  <c:v>105.6267443</c:v>
                </c:pt>
                <c:pt idx="45">
                  <c:v>118.6409822</c:v>
                </c:pt>
                <c:pt idx="46">
                  <c:v>158.21807849999999</c:v>
                </c:pt>
                <c:pt idx="47">
                  <c:v>179.7663963</c:v>
                </c:pt>
                <c:pt idx="48">
                  <c:v>155.7562599</c:v>
                </c:pt>
                <c:pt idx="49">
                  <c:v>127.0691243</c:v>
                </c:pt>
                <c:pt idx="50">
                  <c:v>105.46549400000001</c:v>
                </c:pt>
                <c:pt idx="51">
                  <c:v>65.127532299999999</c:v>
                </c:pt>
                <c:pt idx="52">
                  <c:v>58.651480200000002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D87-4662-BB8A-7C8E4F3CFE2C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7D87-4662-BB8A-7C8E4F3CFE2C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06.02 - 12.02</c:v>
                </c:pt>
                <c:pt idx="7">
                  <c:v>13.02 - 19.02</c:v>
                </c:pt>
                <c:pt idx="8">
                  <c:v>20.02 - 26.02</c:v>
                </c:pt>
                <c:pt idx="9">
                  <c:v>27.02 - 05.03</c:v>
                </c:pt>
                <c:pt idx="10">
                  <c:v>06.03 - 12.03</c:v>
                </c:pt>
                <c:pt idx="11">
                  <c:v>13.03 - 19.03</c:v>
                </c:pt>
                <c:pt idx="12">
                  <c:v>20.03 - 26.03</c:v>
                </c:pt>
                <c:pt idx="13">
                  <c:v>27.03 - 02.04</c:v>
                </c:pt>
                <c:pt idx="14">
                  <c:v>03.04 - 09.04</c:v>
                </c:pt>
                <c:pt idx="15">
                  <c:v>10.04 - 16.04</c:v>
                </c:pt>
                <c:pt idx="16">
                  <c:v>17.04 - 23.04</c:v>
                </c:pt>
                <c:pt idx="17">
                  <c:v>24.04 - 30.04</c:v>
                </c:pt>
                <c:pt idx="18">
                  <c:v>01.05 - 07.05</c:v>
                </c:pt>
                <c:pt idx="19">
                  <c:v>08.05 - 14.05</c:v>
                </c:pt>
                <c:pt idx="20">
                  <c:v>15.05 - 21.05</c:v>
                </c:pt>
                <c:pt idx="21">
                  <c:v>22.05 - 28.05</c:v>
                </c:pt>
                <c:pt idx="22">
                  <c:v>29.05 - 04.06</c:v>
                </c:pt>
                <c:pt idx="23">
                  <c:v>05.06 - 11.06</c:v>
                </c:pt>
                <c:pt idx="24">
                  <c:v>12.06 - 18.06</c:v>
                </c:pt>
                <c:pt idx="25">
                  <c:v>19.06 - 25.06</c:v>
                </c:pt>
                <c:pt idx="26">
                  <c:v>26.06 - 02.07</c:v>
                </c:pt>
                <c:pt idx="27">
                  <c:v>03.07 - 09.07</c:v>
                </c:pt>
                <c:pt idx="28">
                  <c:v>10.07 - 16.07</c:v>
                </c:pt>
                <c:pt idx="29">
                  <c:v>17.07 - 23.07</c:v>
                </c:pt>
                <c:pt idx="30">
                  <c:v>24.07 - 30.07</c:v>
                </c:pt>
                <c:pt idx="31">
                  <c:v>31.07 - 06.08</c:v>
                </c:pt>
                <c:pt idx="32">
                  <c:v>07.08 - 13.08</c:v>
                </c:pt>
                <c:pt idx="33">
                  <c:v>14.08 - 20.08</c:v>
                </c:pt>
                <c:pt idx="34">
                  <c:v>21.08 - 27.08</c:v>
                </c:pt>
                <c:pt idx="35">
                  <c:v>28.08 - 03.09</c:v>
                </c:pt>
                <c:pt idx="36">
                  <c:v>04.09 - 10.09</c:v>
                </c:pt>
                <c:pt idx="37">
                  <c:v>11.09 - 17.09</c:v>
                </c:pt>
                <c:pt idx="38">
                  <c:v>18.09 - 24.09</c:v>
                </c:pt>
                <c:pt idx="39">
                  <c:v>25.09 - 01.10</c:v>
                </c:pt>
                <c:pt idx="40">
                  <c:v>02.10 - 08.10</c:v>
                </c:pt>
                <c:pt idx="41">
                  <c:v>09.10 - 15.10</c:v>
                </c:pt>
                <c:pt idx="42">
                  <c:v>16.10 - 22.10</c:v>
                </c:pt>
                <c:pt idx="43">
                  <c:v>23.10 - 29.10</c:v>
                </c:pt>
                <c:pt idx="44">
                  <c:v>30.10 - 05.11</c:v>
                </c:pt>
                <c:pt idx="45">
                  <c:v>06.11 - 12.11</c:v>
                </c:pt>
                <c:pt idx="46">
                  <c:v>13.11 - 19.11</c:v>
                </c:pt>
                <c:pt idx="47">
                  <c:v>20.11 - 26.11</c:v>
                </c:pt>
                <c:pt idx="48">
                  <c:v>27.11 - 03.12</c:v>
                </c:pt>
                <c:pt idx="49">
                  <c:v>04.12 - 10.12</c:v>
                </c:pt>
                <c:pt idx="50">
                  <c:v>11.12 - 17.12</c:v>
                </c:pt>
                <c:pt idx="51">
                  <c:v>18.12 - 24.12</c:v>
                </c:pt>
                <c:pt idx="52">
                  <c:v>25.12 - 31.12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13.007002099999999</c:v>
                </c:pt>
                <c:pt idx="1">
                  <c:v>66.389835500000004</c:v>
                </c:pt>
                <c:pt idx="2">
                  <c:v>81.531040899999994</c:v>
                </c:pt>
                <c:pt idx="3">
                  <c:v>187.60086269999999</c:v>
                </c:pt>
                <c:pt idx="4">
                  <c:v>307.32138800000001</c:v>
                </c:pt>
                <c:pt idx="5">
                  <c:v>342.38944520000001</c:v>
                </c:pt>
                <c:pt idx="6">
                  <c:v>278.03769119999998</c:v>
                </c:pt>
                <c:pt idx="7">
                  <c:v>175.28456249999999</c:v>
                </c:pt>
                <c:pt idx="8">
                  <c:v>120.2087389</c:v>
                </c:pt>
                <c:pt idx="9">
                  <c:v>102.1890465</c:v>
                </c:pt>
                <c:pt idx="10">
                  <c:v>102.69523890000001</c:v>
                </c:pt>
                <c:pt idx="11">
                  <c:v>103.9792104</c:v>
                </c:pt>
                <c:pt idx="12">
                  <c:v>93.462796600000004</c:v>
                </c:pt>
                <c:pt idx="13">
                  <c:v>79.006594300000003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D87-4662-BB8A-7C8E4F3CFE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Sheet1!$A$135:$A$419</c:f>
              <c:numCache>
                <c:formatCode>m/d/yyyy</c:formatCode>
                <c:ptCount val="285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  <c:pt idx="244">
                  <c:v>44612</c:v>
                </c:pt>
                <c:pt idx="245">
                  <c:v>44613</c:v>
                </c:pt>
                <c:pt idx="246">
                  <c:v>44614</c:v>
                </c:pt>
                <c:pt idx="247">
                  <c:v>44615</c:v>
                </c:pt>
                <c:pt idx="248">
                  <c:v>44616</c:v>
                </c:pt>
                <c:pt idx="249">
                  <c:v>44617</c:v>
                </c:pt>
                <c:pt idx="250">
                  <c:v>44618</c:v>
                </c:pt>
                <c:pt idx="251">
                  <c:v>44619</c:v>
                </c:pt>
                <c:pt idx="252">
                  <c:v>44620</c:v>
                </c:pt>
                <c:pt idx="253">
                  <c:v>44621</c:v>
                </c:pt>
                <c:pt idx="254">
                  <c:v>44622</c:v>
                </c:pt>
                <c:pt idx="255">
                  <c:v>44623</c:v>
                </c:pt>
                <c:pt idx="256">
                  <c:v>44624</c:v>
                </c:pt>
                <c:pt idx="257">
                  <c:v>44625</c:v>
                </c:pt>
                <c:pt idx="258">
                  <c:v>44626</c:v>
                </c:pt>
                <c:pt idx="259">
                  <c:v>44627</c:v>
                </c:pt>
                <c:pt idx="260">
                  <c:v>44628</c:v>
                </c:pt>
                <c:pt idx="261">
                  <c:v>44629</c:v>
                </c:pt>
                <c:pt idx="262">
                  <c:v>44630</c:v>
                </c:pt>
                <c:pt idx="263">
                  <c:v>44631</c:v>
                </c:pt>
                <c:pt idx="264">
                  <c:v>44632</c:v>
                </c:pt>
                <c:pt idx="265">
                  <c:v>44633</c:v>
                </c:pt>
                <c:pt idx="266">
                  <c:v>44634</c:v>
                </c:pt>
                <c:pt idx="267">
                  <c:v>44635</c:v>
                </c:pt>
                <c:pt idx="268">
                  <c:v>44636</c:v>
                </c:pt>
                <c:pt idx="269">
                  <c:v>44637</c:v>
                </c:pt>
                <c:pt idx="270">
                  <c:v>44638</c:v>
                </c:pt>
                <c:pt idx="271">
                  <c:v>44639</c:v>
                </c:pt>
                <c:pt idx="272">
                  <c:v>44640</c:v>
                </c:pt>
                <c:pt idx="273">
                  <c:v>44641</c:v>
                </c:pt>
                <c:pt idx="274">
                  <c:v>44642</c:v>
                </c:pt>
                <c:pt idx="275">
                  <c:v>44643</c:v>
                </c:pt>
                <c:pt idx="276">
                  <c:v>44644</c:v>
                </c:pt>
                <c:pt idx="277">
                  <c:v>44645</c:v>
                </c:pt>
                <c:pt idx="278">
                  <c:v>44646</c:v>
                </c:pt>
                <c:pt idx="279">
                  <c:v>44647</c:v>
                </c:pt>
                <c:pt idx="280">
                  <c:v>44648</c:v>
                </c:pt>
                <c:pt idx="281">
                  <c:v>44649</c:v>
                </c:pt>
                <c:pt idx="282">
                  <c:v>44650</c:v>
                </c:pt>
                <c:pt idx="283">
                  <c:v>44651</c:v>
                </c:pt>
                <c:pt idx="284">
                  <c:v>44652</c:v>
                </c:pt>
              </c:numCache>
            </c:numRef>
          </c:cat>
          <c:val>
            <c:numRef>
              <c:f>Sheet1!$B$135:$B$419</c:f>
              <c:numCache>
                <c:formatCode>General</c:formatCode>
                <c:ptCount val="285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6</c:v>
                </c:pt>
                <c:pt idx="6">
                  <c:v>3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  <c:pt idx="10">
                  <c:v>3</c:v>
                </c:pt>
                <c:pt idx="11">
                  <c:v>2</c:v>
                </c:pt>
                <c:pt idx="12">
                  <c:v>4</c:v>
                </c:pt>
                <c:pt idx="13">
                  <c:v>2</c:v>
                </c:pt>
                <c:pt idx="14">
                  <c:v>4</c:v>
                </c:pt>
                <c:pt idx="15">
                  <c:v>1</c:v>
                </c:pt>
                <c:pt idx="16">
                  <c:v>1</c:v>
                </c:pt>
                <c:pt idx="17">
                  <c:v>6</c:v>
                </c:pt>
                <c:pt idx="18">
                  <c:v>6</c:v>
                </c:pt>
                <c:pt idx="19">
                  <c:v>1</c:v>
                </c:pt>
                <c:pt idx="20">
                  <c:v>1</c:v>
                </c:pt>
                <c:pt idx="21">
                  <c:v>7</c:v>
                </c:pt>
                <c:pt idx="22">
                  <c:v>4</c:v>
                </c:pt>
                <c:pt idx="23">
                  <c:v>7</c:v>
                </c:pt>
                <c:pt idx="24">
                  <c:v>5</c:v>
                </c:pt>
                <c:pt idx="25">
                  <c:v>8</c:v>
                </c:pt>
                <c:pt idx="26">
                  <c:v>3</c:v>
                </c:pt>
                <c:pt idx="27">
                  <c:v>4</c:v>
                </c:pt>
                <c:pt idx="28">
                  <c:v>11</c:v>
                </c:pt>
                <c:pt idx="29">
                  <c:v>8</c:v>
                </c:pt>
                <c:pt idx="30">
                  <c:v>7</c:v>
                </c:pt>
                <c:pt idx="31">
                  <c:v>7</c:v>
                </c:pt>
                <c:pt idx="32">
                  <c:v>6</c:v>
                </c:pt>
                <c:pt idx="33">
                  <c:v>1</c:v>
                </c:pt>
                <c:pt idx="34">
                  <c:v>4</c:v>
                </c:pt>
                <c:pt idx="35">
                  <c:v>9</c:v>
                </c:pt>
                <c:pt idx="36">
                  <c:v>4</c:v>
                </c:pt>
                <c:pt idx="37">
                  <c:v>2</c:v>
                </c:pt>
                <c:pt idx="38">
                  <c:v>8</c:v>
                </c:pt>
                <c:pt idx="39">
                  <c:v>5</c:v>
                </c:pt>
                <c:pt idx="40">
                  <c:v>2</c:v>
                </c:pt>
                <c:pt idx="41">
                  <c:v>1</c:v>
                </c:pt>
                <c:pt idx="42">
                  <c:v>2</c:v>
                </c:pt>
                <c:pt idx="43">
                  <c:v>6</c:v>
                </c:pt>
                <c:pt idx="44">
                  <c:v>11</c:v>
                </c:pt>
                <c:pt idx="45">
                  <c:v>3</c:v>
                </c:pt>
                <c:pt idx="46">
                  <c:v>7</c:v>
                </c:pt>
                <c:pt idx="47">
                  <c:v>1</c:v>
                </c:pt>
                <c:pt idx="48">
                  <c:v>3</c:v>
                </c:pt>
                <c:pt idx="49">
                  <c:v>12</c:v>
                </c:pt>
                <c:pt idx="50">
                  <c:v>3</c:v>
                </c:pt>
                <c:pt idx="51">
                  <c:v>7</c:v>
                </c:pt>
                <c:pt idx="52">
                  <c:v>4</c:v>
                </c:pt>
                <c:pt idx="53">
                  <c:v>10</c:v>
                </c:pt>
                <c:pt idx="54">
                  <c:v>5</c:v>
                </c:pt>
                <c:pt idx="55">
                  <c:v>2</c:v>
                </c:pt>
                <c:pt idx="56">
                  <c:v>7</c:v>
                </c:pt>
                <c:pt idx="57">
                  <c:v>4</c:v>
                </c:pt>
                <c:pt idx="58">
                  <c:v>3</c:v>
                </c:pt>
                <c:pt idx="59">
                  <c:v>3</c:v>
                </c:pt>
                <c:pt idx="60">
                  <c:v>4</c:v>
                </c:pt>
                <c:pt idx="61">
                  <c:v>2</c:v>
                </c:pt>
                <c:pt idx="62">
                  <c:v>3</c:v>
                </c:pt>
                <c:pt idx="63">
                  <c:v>8</c:v>
                </c:pt>
                <c:pt idx="64">
                  <c:v>5</c:v>
                </c:pt>
                <c:pt idx="65">
                  <c:v>6</c:v>
                </c:pt>
                <c:pt idx="66">
                  <c:v>5</c:v>
                </c:pt>
                <c:pt idx="67">
                  <c:v>4</c:v>
                </c:pt>
                <c:pt idx="68">
                  <c:v>3</c:v>
                </c:pt>
                <c:pt idx="69">
                  <c:v>2</c:v>
                </c:pt>
                <c:pt idx="70">
                  <c:v>1</c:v>
                </c:pt>
                <c:pt idx="71">
                  <c:v>7</c:v>
                </c:pt>
                <c:pt idx="72">
                  <c:v>7</c:v>
                </c:pt>
                <c:pt idx="73">
                  <c:v>12</c:v>
                </c:pt>
                <c:pt idx="74">
                  <c:v>13</c:v>
                </c:pt>
                <c:pt idx="75">
                  <c:v>9</c:v>
                </c:pt>
                <c:pt idx="76">
                  <c:v>3</c:v>
                </c:pt>
                <c:pt idx="77">
                  <c:v>7</c:v>
                </c:pt>
                <c:pt idx="78">
                  <c:v>12</c:v>
                </c:pt>
                <c:pt idx="79">
                  <c:v>2</c:v>
                </c:pt>
                <c:pt idx="80">
                  <c:v>7</c:v>
                </c:pt>
                <c:pt idx="81">
                  <c:v>5</c:v>
                </c:pt>
                <c:pt idx="82">
                  <c:v>4</c:v>
                </c:pt>
                <c:pt idx="83">
                  <c:v>5</c:v>
                </c:pt>
                <c:pt idx="84">
                  <c:v>9</c:v>
                </c:pt>
                <c:pt idx="85">
                  <c:v>10</c:v>
                </c:pt>
                <c:pt idx="86">
                  <c:v>8</c:v>
                </c:pt>
                <c:pt idx="87">
                  <c:v>17</c:v>
                </c:pt>
                <c:pt idx="88">
                  <c:v>11</c:v>
                </c:pt>
                <c:pt idx="89">
                  <c:v>5</c:v>
                </c:pt>
                <c:pt idx="90">
                  <c:v>9</c:v>
                </c:pt>
                <c:pt idx="91">
                  <c:v>17</c:v>
                </c:pt>
                <c:pt idx="92">
                  <c:v>19</c:v>
                </c:pt>
                <c:pt idx="93">
                  <c:v>16</c:v>
                </c:pt>
                <c:pt idx="94">
                  <c:v>14</c:v>
                </c:pt>
                <c:pt idx="95">
                  <c:v>15</c:v>
                </c:pt>
                <c:pt idx="96">
                  <c:v>10</c:v>
                </c:pt>
                <c:pt idx="97">
                  <c:v>10</c:v>
                </c:pt>
                <c:pt idx="98">
                  <c:v>18</c:v>
                </c:pt>
                <c:pt idx="99">
                  <c:v>19</c:v>
                </c:pt>
                <c:pt idx="100">
                  <c:v>24</c:v>
                </c:pt>
                <c:pt idx="101">
                  <c:v>37</c:v>
                </c:pt>
                <c:pt idx="102">
                  <c:v>21</c:v>
                </c:pt>
                <c:pt idx="103">
                  <c:v>14</c:v>
                </c:pt>
                <c:pt idx="104">
                  <c:v>15</c:v>
                </c:pt>
                <c:pt idx="105">
                  <c:v>20</c:v>
                </c:pt>
                <c:pt idx="106">
                  <c:v>29</c:v>
                </c:pt>
                <c:pt idx="107">
                  <c:v>26</c:v>
                </c:pt>
                <c:pt idx="108">
                  <c:v>29</c:v>
                </c:pt>
                <c:pt idx="109">
                  <c:v>26</c:v>
                </c:pt>
                <c:pt idx="110">
                  <c:v>14</c:v>
                </c:pt>
                <c:pt idx="111">
                  <c:v>10</c:v>
                </c:pt>
                <c:pt idx="112">
                  <c:v>40</c:v>
                </c:pt>
                <c:pt idx="113">
                  <c:v>60</c:v>
                </c:pt>
                <c:pt idx="114">
                  <c:v>48</c:v>
                </c:pt>
                <c:pt idx="115">
                  <c:v>47</c:v>
                </c:pt>
                <c:pt idx="116">
                  <c:v>37</c:v>
                </c:pt>
                <c:pt idx="117">
                  <c:v>24</c:v>
                </c:pt>
                <c:pt idx="118">
                  <c:v>30</c:v>
                </c:pt>
                <c:pt idx="119">
                  <c:v>91</c:v>
                </c:pt>
                <c:pt idx="120">
                  <c:v>101</c:v>
                </c:pt>
                <c:pt idx="121">
                  <c:v>88</c:v>
                </c:pt>
                <c:pt idx="122">
                  <c:v>120</c:v>
                </c:pt>
                <c:pt idx="123">
                  <c:v>106</c:v>
                </c:pt>
                <c:pt idx="124">
                  <c:v>77</c:v>
                </c:pt>
                <c:pt idx="125">
                  <c:v>46</c:v>
                </c:pt>
                <c:pt idx="126">
                  <c:v>174</c:v>
                </c:pt>
                <c:pt idx="127">
                  <c:v>176</c:v>
                </c:pt>
                <c:pt idx="128">
                  <c:v>164</c:v>
                </c:pt>
                <c:pt idx="129">
                  <c:v>98</c:v>
                </c:pt>
                <c:pt idx="130">
                  <c:v>202</c:v>
                </c:pt>
                <c:pt idx="131">
                  <c:v>139</c:v>
                </c:pt>
                <c:pt idx="132">
                  <c:v>97</c:v>
                </c:pt>
                <c:pt idx="133">
                  <c:v>303</c:v>
                </c:pt>
                <c:pt idx="134">
                  <c:v>270</c:v>
                </c:pt>
                <c:pt idx="135">
                  <c:v>263</c:v>
                </c:pt>
                <c:pt idx="136">
                  <c:v>244</c:v>
                </c:pt>
                <c:pt idx="137">
                  <c:v>283</c:v>
                </c:pt>
                <c:pt idx="138">
                  <c:v>160</c:v>
                </c:pt>
                <c:pt idx="139">
                  <c:v>86</c:v>
                </c:pt>
                <c:pt idx="140">
                  <c:v>317</c:v>
                </c:pt>
                <c:pt idx="141">
                  <c:v>339</c:v>
                </c:pt>
                <c:pt idx="142">
                  <c:v>363</c:v>
                </c:pt>
                <c:pt idx="143">
                  <c:v>267</c:v>
                </c:pt>
                <c:pt idx="144">
                  <c:v>377</c:v>
                </c:pt>
                <c:pt idx="145">
                  <c:v>240</c:v>
                </c:pt>
                <c:pt idx="146">
                  <c:v>130</c:v>
                </c:pt>
                <c:pt idx="147">
                  <c:v>388</c:v>
                </c:pt>
                <c:pt idx="148">
                  <c:v>487</c:v>
                </c:pt>
                <c:pt idx="149">
                  <c:v>308</c:v>
                </c:pt>
                <c:pt idx="150">
                  <c:v>390</c:v>
                </c:pt>
                <c:pt idx="151">
                  <c:v>577</c:v>
                </c:pt>
                <c:pt idx="152">
                  <c:v>330</c:v>
                </c:pt>
                <c:pt idx="153">
                  <c:v>205</c:v>
                </c:pt>
                <c:pt idx="154">
                  <c:v>457</c:v>
                </c:pt>
                <c:pt idx="155">
                  <c:v>546</c:v>
                </c:pt>
                <c:pt idx="156">
                  <c:v>367</c:v>
                </c:pt>
                <c:pt idx="157">
                  <c:v>550</c:v>
                </c:pt>
                <c:pt idx="158">
                  <c:v>396</c:v>
                </c:pt>
                <c:pt idx="159">
                  <c:v>260</c:v>
                </c:pt>
                <c:pt idx="160">
                  <c:v>203</c:v>
                </c:pt>
                <c:pt idx="161">
                  <c:v>477</c:v>
                </c:pt>
                <c:pt idx="162">
                  <c:v>416</c:v>
                </c:pt>
                <c:pt idx="163">
                  <c:v>407</c:v>
                </c:pt>
                <c:pt idx="164">
                  <c:v>329</c:v>
                </c:pt>
                <c:pt idx="165">
                  <c:v>358</c:v>
                </c:pt>
                <c:pt idx="166">
                  <c:v>210</c:v>
                </c:pt>
                <c:pt idx="167">
                  <c:v>149</c:v>
                </c:pt>
                <c:pt idx="168">
                  <c:v>413</c:v>
                </c:pt>
                <c:pt idx="169">
                  <c:v>365</c:v>
                </c:pt>
                <c:pt idx="170">
                  <c:v>291</c:v>
                </c:pt>
                <c:pt idx="171">
                  <c:v>275</c:v>
                </c:pt>
                <c:pt idx="172">
                  <c:v>246</c:v>
                </c:pt>
                <c:pt idx="173">
                  <c:v>173</c:v>
                </c:pt>
                <c:pt idx="174">
                  <c:v>134</c:v>
                </c:pt>
                <c:pt idx="175">
                  <c:v>255</c:v>
                </c:pt>
                <c:pt idx="176">
                  <c:v>325</c:v>
                </c:pt>
                <c:pt idx="177">
                  <c:v>209</c:v>
                </c:pt>
                <c:pt idx="178">
                  <c:v>173</c:v>
                </c:pt>
                <c:pt idx="179">
                  <c:v>203</c:v>
                </c:pt>
                <c:pt idx="180">
                  <c:v>130</c:v>
                </c:pt>
                <c:pt idx="181">
                  <c:v>92</c:v>
                </c:pt>
                <c:pt idx="182">
                  <c:v>224</c:v>
                </c:pt>
                <c:pt idx="183">
                  <c:v>213</c:v>
                </c:pt>
                <c:pt idx="184">
                  <c:v>119</c:v>
                </c:pt>
                <c:pt idx="185">
                  <c:v>162</c:v>
                </c:pt>
                <c:pt idx="186">
                  <c:v>48</c:v>
                </c:pt>
                <c:pt idx="187">
                  <c:v>44</c:v>
                </c:pt>
                <c:pt idx="188">
                  <c:v>49</c:v>
                </c:pt>
                <c:pt idx="189">
                  <c:v>172</c:v>
                </c:pt>
                <c:pt idx="190">
                  <c:v>221</c:v>
                </c:pt>
                <c:pt idx="191">
                  <c:v>150</c:v>
                </c:pt>
                <c:pt idx="192">
                  <c:v>139</c:v>
                </c:pt>
                <c:pt idx="193">
                  <c:v>151</c:v>
                </c:pt>
                <c:pt idx="194">
                  <c:v>33</c:v>
                </c:pt>
                <c:pt idx="195">
                  <c:v>90</c:v>
                </c:pt>
                <c:pt idx="196">
                  <c:v>242</c:v>
                </c:pt>
                <c:pt idx="197">
                  <c:v>209</c:v>
                </c:pt>
                <c:pt idx="198">
                  <c:v>163</c:v>
                </c:pt>
                <c:pt idx="199">
                  <c:v>163</c:v>
                </c:pt>
                <c:pt idx="200">
                  <c:v>165</c:v>
                </c:pt>
                <c:pt idx="201">
                  <c:v>90</c:v>
                </c:pt>
                <c:pt idx="202">
                  <c:v>75</c:v>
                </c:pt>
                <c:pt idx="203">
                  <c:v>193</c:v>
                </c:pt>
                <c:pt idx="204">
                  <c:v>274</c:v>
                </c:pt>
                <c:pt idx="205">
                  <c:v>310</c:v>
                </c:pt>
                <c:pt idx="206">
                  <c:v>239</c:v>
                </c:pt>
                <c:pt idx="207">
                  <c:v>283</c:v>
                </c:pt>
                <c:pt idx="208">
                  <c:v>212</c:v>
                </c:pt>
                <c:pt idx="209">
                  <c:v>187</c:v>
                </c:pt>
                <c:pt idx="210">
                  <c:v>584</c:v>
                </c:pt>
                <c:pt idx="211">
                  <c:v>626</c:v>
                </c:pt>
                <c:pt idx="212">
                  <c:v>741</c:v>
                </c:pt>
                <c:pt idx="213">
                  <c:v>713</c:v>
                </c:pt>
                <c:pt idx="214">
                  <c:v>680</c:v>
                </c:pt>
                <c:pt idx="215">
                  <c:v>415</c:v>
                </c:pt>
                <c:pt idx="216">
                  <c:v>443</c:v>
                </c:pt>
                <c:pt idx="217">
                  <c:v>990</c:v>
                </c:pt>
                <c:pt idx="218">
                  <c:v>914</c:v>
                </c:pt>
                <c:pt idx="219">
                  <c:v>1076</c:v>
                </c:pt>
                <c:pt idx="220">
                  <c:v>1662</c:v>
                </c:pt>
                <c:pt idx="221">
                  <c:v>1343</c:v>
                </c:pt>
                <c:pt idx="222">
                  <c:v>512</c:v>
                </c:pt>
                <c:pt idx="223">
                  <c:v>687</c:v>
                </c:pt>
                <c:pt idx="224">
                  <c:v>1365</c:v>
                </c:pt>
                <c:pt idx="225">
                  <c:v>1606</c:v>
                </c:pt>
                <c:pt idx="226">
                  <c:v>1262</c:v>
                </c:pt>
                <c:pt idx="227">
                  <c:v>1176</c:v>
                </c:pt>
                <c:pt idx="228">
                  <c:v>969</c:v>
                </c:pt>
                <c:pt idx="229">
                  <c:v>699</c:v>
                </c:pt>
                <c:pt idx="230">
                  <c:v>387</c:v>
                </c:pt>
                <c:pt idx="231">
                  <c:v>1362</c:v>
                </c:pt>
                <c:pt idx="232">
                  <c:v>1169</c:v>
                </c:pt>
                <c:pt idx="233">
                  <c:v>961</c:v>
                </c:pt>
                <c:pt idx="234">
                  <c:v>844</c:v>
                </c:pt>
                <c:pt idx="235">
                  <c:v>772</c:v>
                </c:pt>
                <c:pt idx="236">
                  <c:v>411</c:v>
                </c:pt>
                <c:pt idx="237">
                  <c:v>322</c:v>
                </c:pt>
                <c:pt idx="238">
                  <c:v>902</c:v>
                </c:pt>
                <c:pt idx="239">
                  <c:v>890</c:v>
                </c:pt>
                <c:pt idx="240">
                  <c:v>655</c:v>
                </c:pt>
                <c:pt idx="241">
                  <c:v>581</c:v>
                </c:pt>
                <c:pt idx="242">
                  <c:v>512</c:v>
                </c:pt>
                <c:pt idx="243">
                  <c:v>283</c:v>
                </c:pt>
                <c:pt idx="244">
                  <c:v>206</c:v>
                </c:pt>
                <c:pt idx="245">
                  <c:v>647</c:v>
                </c:pt>
                <c:pt idx="246">
                  <c:v>518</c:v>
                </c:pt>
                <c:pt idx="247">
                  <c:v>399</c:v>
                </c:pt>
                <c:pt idx="248">
                  <c:v>395</c:v>
                </c:pt>
                <c:pt idx="249">
                  <c:v>341</c:v>
                </c:pt>
                <c:pt idx="250">
                  <c:v>217</c:v>
                </c:pt>
                <c:pt idx="251">
                  <c:v>162</c:v>
                </c:pt>
                <c:pt idx="252">
                  <c:v>530</c:v>
                </c:pt>
                <c:pt idx="253">
                  <c:v>451</c:v>
                </c:pt>
                <c:pt idx="254">
                  <c:v>369</c:v>
                </c:pt>
                <c:pt idx="255">
                  <c:v>324</c:v>
                </c:pt>
                <c:pt idx="256">
                  <c:v>325</c:v>
                </c:pt>
                <c:pt idx="257">
                  <c:v>206</c:v>
                </c:pt>
                <c:pt idx="258">
                  <c:v>139</c:v>
                </c:pt>
                <c:pt idx="259">
                  <c:v>531</c:v>
                </c:pt>
                <c:pt idx="260">
                  <c:v>408</c:v>
                </c:pt>
                <c:pt idx="261">
                  <c:v>410</c:v>
                </c:pt>
                <c:pt idx="262">
                  <c:v>334</c:v>
                </c:pt>
                <c:pt idx="263">
                  <c:v>318</c:v>
                </c:pt>
                <c:pt idx="264">
                  <c:v>169</c:v>
                </c:pt>
                <c:pt idx="265">
                  <c:v>126</c:v>
                </c:pt>
                <c:pt idx="266">
                  <c:v>536</c:v>
                </c:pt>
                <c:pt idx="267">
                  <c:v>403</c:v>
                </c:pt>
                <c:pt idx="268">
                  <c:v>361</c:v>
                </c:pt>
                <c:pt idx="269">
                  <c:v>336</c:v>
                </c:pt>
                <c:pt idx="270">
                  <c:v>356</c:v>
                </c:pt>
                <c:pt idx="271">
                  <c:v>164</c:v>
                </c:pt>
                <c:pt idx="272">
                  <c:v>108</c:v>
                </c:pt>
                <c:pt idx="273">
                  <c:v>537</c:v>
                </c:pt>
                <c:pt idx="274">
                  <c:v>414</c:v>
                </c:pt>
                <c:pt idx="275">
                  <c:v>350</c:v>
                </c:pt>
                <c:pt idx="276">
                  <c:v>319</c:v>
                </c:pt>
                <c:pt idx="277">
                  <c:v>283</c:v>
                </c:pt>
                <c:pt idx="278">
                  <c:v>131</c:v>
                </c:pt>
                <c:pt idx="279">
                  <c:v>122</c:v>
                </c:pt>
                <c:pt idx="280">
                  <c:v>449</c:v>
                </c:pt>
                <c:pt idx="281">
                  <c:v>365</c:v>
                </c:pt>
                <c:pt idx="282">
                  <c:v>284</c:v>
                </c:pt>
                <c:pt idx="283">
                  <c:v>244</c:v>
                </c:pt>
                <c:pt idx="284">
                  <c:v>207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9F-460A-A36A-554DEDA2A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</c:v>
                </c:pt>
              </c:strCache>
            </c:strRef>
          </c:tx>
          <c:spPr>
            <a:solidFill>
              <a:srgbClr val="99CC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00206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Sheet1!$A$2:$A$184</c:f>
              <c:numCache>
                <c:formatCode>m/d/yyyy</c:formatCode>
                <c:ptCount val="183"/>
                <c:pt idx="0">
                  <c:v>44470</c:v>
                </c:pt>
                <c:pt idx="1">
                  <c:v>44471</c:v>
                </c:pt>
                <c:pt idx="2">
                  <c:v>44472</c:v>
                </c:pt>
                <c:pt idx="3">
                  <c:v>44473</c:v>
                </c:pt>
                <c:pt idx="4">
                  <c:v>44474</c:v>
                </c:pt>
                <c:pt idx="5">
                  <c:v>44475</c:v>
                </c:pt>
                <c:pt idx="6">
                  <c:v>44476</c:v>
                </c:pt>
                <c:pt idx="7">
                  <c:v>44477</c:v>
                </c:pt>
                <c:pt idx="8">
                  <c:v>44478</c:v>
                </c:pt>
                <c:pt idx="9">
                  <c:v>44479</c:v>
                </c:pt>
                <c:pt idx="10">
                  <c:v>44480</c:v>
                </c:pt>
                <c:pt idx="11">
                  <c:v>44481</c:v>
                </c:pt>
                <c:pt idx="12">
                  <c:v>44482</c:v>
                </c:pt>
                <c:pt idx="13">
                  <c:v>44483</c:v>
                </c:pt>
                <c:pt idx="14">
                  <c:v>44484</c:v>
                </c:pt>
                <c:pt idx="15">
                  <c:v>44485</c:v>
                </c:pt>
                <c:pt idx="16">
                  <c:v>44486</c:v>
                </c:pt>
                <c:pt idx="17">
                  <c:v>44487</c:v>
                </c:pt>
                <c:pt idx="18">
                  <c:v>44488</c:v>
                </c:pt>
                <c:pt idx="19">
                  <c:v>44489</c:v>
                </c:pt>
                <c:pt idx="20">
                  <c:v>44490</c:v>
                </c:pt>
                <c:pt idx="21">
                  <c:v>44491</c:v>
                </c:pt>
                <c:pt idx="22">
                  <c:v>44492</c:v>
                </c:pt>
                <c:pt idx="23">
                  <c:v>44493</c:v>
                </c:pt>
                <c:pt idx="24">
                  <c:v>44494</c:v>
                </c:pt>
                <c:pt idx="25">
                  <c:v>44495</c:v>
                </c:pt>
                <c:pt idx="26">
                  <c:v>44496</c:v>
                </c:pt>
                <c:pt idx="27">
                  <c:v>44497</c:v>
                </c:pt>
                <c:pt idx="28">
                  <c:v>44498</c:v>
                </c:pt>
                <c:pt idx="29">
                  <c:v>44499</c:v>
                </c:pt>
                <c:pt idx="30">
                  <c:v>44500</c:v>
                </c:pt>
                <c:pt idx="31">
                  <c:v>44501</c:v>
                </c:pt>
                <c:pt idx="32">
                  <c:v>44502</c:v>
                </c:pt>
                <c:pt idx="33">
                  <c:v>44503</c:v>
                </c:pt>
                <c:pt idx="34">
                  <c:v>44504</c:v>
                </c:pt>
                <c:pt idx="35">
                  <c:v>44505</c:v>
                </c:pt>
                <c:pt idx="36">
                  <c:v>44506</c:v>
                </c:pt>
                <c:pt idx="37">
                  <c:v>44507</c:v>
                </c:pt>
                <c:pt idx="38">
                  <c:v>44508</c:v>
                </c:pt>
                <c:pt idx="39">
                  <c:v>44509</c:v>
                </c:pt>
                <c:pt idx="40">
                  <c:v>44510</c:v>
                </c:pt>
                <c:pt idx="41">
                  <c:v>44511</c:v>
                </c:pt>
                <c:pt idx="42">
                  <c:v>44512</c:v>
                </c:pt>
                <c:pt idx="43">
                  <c:v>44513</c:v>
                </c:pt>
                <c:pt idx="44">
                  <c:v>44514</c:v>
                </c:pt>
                <c:pt idx="45">
                  <c:v>44515</c:v>
                </c:pt>
                <c:pt idx="46">
                  <c:v>44516</c:v>
                </c:pt>
                <c:pt idx="47">
                  <c:v>44517</c:v>
                </c:pt>
                <c:pt idx="48">
                  <c:v>44518</c:v>
                </c:pt>
                <c:pt idx="49">
                  <c:v>44519</c:v>
                </c:pt>
                <c:pt idx="50">
                  <c:v>44520</c:v>
                </c:pt>
                <c:pt idx="51">
                  <c:v>44521</c:v>
                </c:pt>
                <c:pt idx="52">
                  <c:v>44522</c:v>
                </c:pt>
                <c:pt idx="53">
                  <c:v>44523</c:v>
                </c:pt>
                <c:pt idx="54">
                  <c:v>44524</c:v>
                </c:pt>
                <c:pt idx="55">
                  <c:v>44525</c:v>
                </c:pt>
                <c:pt idx="56">
                  <c:v>44526</c:v>
                </c:pt>
                <c:pt idx="57">
                  <c:v>44527</c:v>
                </c:pt>
                <c:pt idx="58">
                  <c:v>44528</c:v>
                </c:pt>
                <c:pt idx="59">
                  <c:v>44529</c:v>
                </c:pt>
                <c:pt idx="60">
                  <c:v>44530</c:v>
                </c:pt>
                <c:pt idx="61">
                  <c:v>44531</c:v>
                </c:pt>
                <c:pt idx="62">
                  <c:v>44532</c:v>
                </c:pt>
                <c:pt idx="63">
                  <c:v>44533</c:v>
                </c:pt>
                <c:pt idx="64">
                  <c:v>44534</c:v>
                </c:pt>
                <c:pt idx="65">
                  <c:v>44535</c:v>
                </c:pt>
                <c:pt idx="66">
                  <c:v>44536</c:v>
                </c:pt>
                <c:pt idx="67">
                  <c:v>44537</c:v>
                </c:pt>
                <c:pt idx="68">
                  <c:v>44538</c:v>
                </c:pt>
                <c:pt idx="69">
                  <c:v>44539</c:v>
                </c:pt>
                <c:pt idx="70">
                  <c:v>44540</c:v>
                </c:pt>
                <c:pt idx="71">
                  <c:v>44541</c:v>
                </c:pt>
                <c:pt idx="72">
                  <c:v>44542</c:v>
                </c:pt>
                <c:pt idx="73">
                  <c:v>44543</c:v>
                </c:pt>
                <c:pt idx="74">
                  <c:v>44544</c:v>
                </c:pt>
                <c:pt idx="75">
                  <c:v>44545</c:v>
                </c:pt>
                <c:pt idx="76">
                  <c:v>44546</c:v>
                </c:pt>
                <c:pt idx="77">
                  <c:v>44547</c:v>
                </c:pt>
                <c:pt idx="78">
                  <c:v>44548</c:v>
                </c:pt>
                <c:pt idx="79">
                  <c:v>44549</c:v>
                </c:pt>
                <c:pt idx="80">
                  <c:v>44550</c:v>
                </c:pt>
                <c:pt idx="81">
                  <c:v>44551</c:v>
                </c:pt>
                <c:pt idx="82">
                  <c:v>44552</c:v>
                </c:pt>
                <c:pt idx="83">
                  <c:v>44553</c:v>
                </c:pt>
                <c:pt idx="84">
                  <c:v>44554</c:v>
                </c:pt>
                <c:pt idx="85">
                  <c:v>44555</c:v>
                </c:pt>
                <c:pt idx="86">
                  <c:v>44556</c:v>
                </c:pt>
                <c:pt idx="87">
                  <c:v>44557</c:v>
                </c:pt>
                <c:pt idx="88">
                  <c:v>44558</c:v>
                </c:pt>
                <c:pt idx="89">
                  <c:v>44559</c:v>
                </c:pt>
                <c:pt idx="90">
                  <c:v>44560</c:v>
                </c:pt>
                <c:pt idx="91">
                  <c:v>44561</c:v>
                </c:pt>
                <c:pt idx="92">
                  <c:v>44562</c:v>
                </c:pt>
                <c:pt idx="93">
                  <c:v>44563</c:v>
                </c:pt>
                <c:pt idx="94">
                  <c:v>44564</c:v>
                </c:pt>
                <c:pt idx="95">
                  <c:v>44565</c:v>
                </c:pt>
                <c:pt idx="96">
                  <c:v>44566</c:v>
                </c:pt>
                <c:pt idx="97">
                  <c:v>44567</c:v>
                </c:pt>
                <c:pt idx="98">
                  <c:v>44568</c:v>
                </c:pt>
                <c:pt idx="99">
                  <c:v>44569</c:v>
                </c:pt>
                <c:pt idx="100">
                  <c:v>44570</c:v>
                </c:pt>
                <c:pt idx="101">
                  <c:v>44571</c:v>
                </c:pt>
                <c:pt idx="102">
                  <c:v>44572</c:v>
                </c:pt>
                <c:pt idx="103">
                  <c:v>44573</c:v>
                </c:pt>
                <c:pt idx="104">
                  <c:v>44574</c:v>
                </c:pt>
                <c:pt idx="105">
                  <c:v>44575</c:v>
                </c:pt>
                <c:pt idx="106">
                  <c:v>44576</c:v>
                </c:pt>
                <c:pt idx="107">
                  <c:v>44577</c:v>
                </c:pt>
                <c:pt idx="108">
                  <c:v>44578</c:v>
                </c:pt>
                <c:pt idx="109">
                  <c:v>44579</c:v>
                </c:pt>
                <c:pt idx="110">
                  <c:v>44580</c:v>
                </c:pt>
                <c:pt idx="111">
                  <c:v>44581</c:v>
                </c:pt>
                <c:pt idx="112">
                  <c:v>44582</c:v>
                </c:pt>
                <c:pt idx="113">
                  <c:v>44583</c:v>
                </c:pt>
                <c:pt idx="114">
                  <c:v>44584</c:v>
                </c:pt>
                <c:pt idx="115">
                  <c:v>44585</c:v>
                </c:pt>
                <c:pt idx="116">
                  <c:v>44586</c:v>
                </c:pt>
                <c:pt idx="117">
                  <c:v>44587</c:v>
                </c:pt>
                <c:pt idx="118">
                  <c:v>44588</c:v>
                </c:pt>
                <c:pt idx="119">
                  <c:v>44589</c:v>
                </c:pt>
                <c:pt idx="120">
                  <c:v>44590</c:v>
                </c:pt>
                <c:pt idx="121">
                  <c:v>44591</c:v>
                </c:pt>
                <c:pt idx="122">
                  <c:v>44592</c:v>
                </c:pt>
                <c:pt idx="123">
                  <c:v>44593</c:v>
                </c:pt>
                <c:pt idx="124">
                  <c:v>44594</c:v>
                </c:pt>
                <c:pt idx="125">
                  <c:v>44595</c:v>
                </c:pt>
                <c:pt idx="126">
                  <c:v>44596</c:v>
                </c:pt>
                <c:pt idx="127">
                  <c:v>44597</c:v>
                </c:pt>
                <c:pt idx="128">
                  <c:v>44598</c:v>
                </c:pt>
                <c:pt idx="129">
                  <c:v>44599</c:v>
                </c:pt>
                <c:pt idx="130">
                  <c:v>44600</c:v>
                </c:pt>
                <c:pt idx="131">
                  <c:v>44601</c:v>
                </c:pt>
                <c:pt idx="132">
                  <c:v>44602</c:v>
                </c:pt>
                <c:pt idx="133">
                  <c:v>44603</c:v>
                </c:pt>
                <c:pt idx="134">
                  <c:v>44604</c:v>
                </c:pt>
                <c:pt idx="135">
                  <c:v>44605</c:v>
                </c:pt>
                <c:pt idx="136">
                  <c:v>44606</c:v>
                </c:pt>
                <c:pt idx="137">
                  <c:v>44607</c:v>
                </c:pt>
                <c:pt idx="138">
                  <c:v>44608</c:v>
                </c:pt>
                <c:pt idx="139">
                  <c:v>44609</c:v>
                </c:pt>
                <c:pt idx="140">
                  <c:v>44610</c:v>
                </c:pt>
                <c:pt idx="141">
                  <c:v>44611</c:v>
                </c:pt>
                <c:pt idx="142">
                  <c:v>44612</c:v>
                </c:pt>
                <c:pt idx="143">
                  <c:v>44613</c:v>
                </c:pt>
                <c:pt idx="144">
                  <c:v>44614</c:v>
                </c:pt>
                <c:pt idx="145">
                  <c:v>44615</c:v>
                </c:pt>
                <c:pt idx="146">
                  <c:v>44616</c:v>
                </c:pt>
                <c:pt idx="147">
                  <c:v>44617</c:v>
                </c:pt>
                <c:pt idx="148">
                  <c:v>44618</c:v>
                </c:pt>
                <c:pt idx="149">
                  <c:v>44619</c:v>
                </c:pt>
                <c:pt idx="150">
                  <c:v>44620</c:v>
                </c:pt>
                <c:pt idx="151">
                  <c:v>44621</c:v>
                </c:pt>
                <c:pt idx="152">
                  <c:v>44622</c:v>
                </c:pt>
                <c:pt idx="153">
                  <c:v>44623</c:v>
                </c:pt>
                <c:pt idx="154">
                  <c:v>44624</c:v>
                </c:pt>
                <c:pt idx="155">
                  <c:v>44625</c:v>
                </c:pt>
                <c:pt idx="156">
                  <c:v>44626</c:v>
                </c:pt>
                <c:pt idx="157">
                  <c:v>44627</c:v>
                </c:pt>
                <c:pt idx="158">
                  <c:v>44628</c:v>
                </c:pt>
                <c:pt idx="159">
                  <c:v>44629</c:v>
                </c:pt>
                <c:pt idx="160">
                  <c:v>44630</c:v>
                </c:pt>
                <c:pt idx="161">
                  <c:v>44631</c:v>
                </c:pt>
                <c:pt idx="162">
                  <c:v>44632</c:v>
                </c:pt>
                <c:pt idx="163">
                  <c:v>44633</c:v>
                </c:pt>
                <c:pt idx="164">
                  <c:v>44634</c:v>
                </c:pt>
                <c:pt idx="165">
                  <c:v>44635</c:v>
                </c:pt>
                <c:pt idx="166">
                  <c:v>44636</c:v>
                </c:pt>
                <c:pt idx="167">
                  <c:v>44637</c:v>
                </c:pt>
                <c:pt idx="168">
                  <c:v>44638</c:v>
                </c:pt>
                <c:pt idx="169">
                  <c:v>44639</c:v>
                </c:pt>
                <c:pt idx="170">
                  <c:v>44640</c:v>
                </c:pt>
                <c:pt idx="171">
                  <c:v>44641</c:v>
                </c:pt>
                <c:pt idx="172">
                  <c:v>44642</c:v>
                </c:pt>
                <c:pt idx="173">
                  <c:v>44643</c:v>
                </c:pt>
                <c:pt idx="174">
                  <c:v>44644</c:v>
                </c:pt>
                <c:pt idx="175">
                  <c:v>44645</c:v>
                </c:pt>
                <c:pt idx="176">
                  <c:v>44646</c:v>
                </c:pt>
                <c:pt idx="177">
                  <c:v>44647</c:v>
                </c:pt>
                <c:pt idx="178">
                  <c:v>44648</c:v>
                </c:pt>
                <c:pt idx="179">
                  <c:v>44649</c:v>
                </c:pt>
                <c:pt idx="180">
                  <c:v>44650</c:v>
                </c:pt>
                <c:pt idx="181">
                  <c:v>44651</c:v>
                </c:pt>
                <c:pt idx="182">
                  <c:v>44652</c:v>
                </c:pt>
              </c:numCache>
            </c:numRef>
          </c:cat>
          <c:val>
            <c:numRef>
              <c:f>Sheet1!$B$2:$B$184</c:f>
              <c:numCache>
                <c:formatCode>#\ ##0_ ;\-#\ ##0\ </c:formatCode>
                <c:ptCount val="183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4</c:v>
                </c:pt>
                <c:pt idx="4">
                  <c:v>5</c:v>
                </c:pt>
                <c:pt idx="5">
                  <c:v>2</c:v>
                </c:pt>
                <c:pt idx="6">
                  <c:v>1</c:v>
                </c:pt>
                <c:pt idx="7">
                  <c:v>2</c:v>
                </c:pt>
                <c:pt idx="8">
                  <c:v>1</c:v>
                </c:pt>
                <c:pt idx="9">
                  <c:v>0</c:v>
                </c:pt>
                <c:pt idx="10">
                  <c:v>2</c:v>
                </c:pt>
                <c:pt idx="11">
                  <c:v>3</c:v>
                </c:pt>
                <c:pt idx="12">
                  <c:v>1</c:v>
                </c:pt>
                <c:pt idx="13">
                  <c:v>3</c:v>
                </c:pt>
                <c:pt idx="14">
                  <c:v>7</c:v>
                </c:pt>
                <c:pt idx="15">
                  <c:v>2</c:v>
                </c:pt>
                <c:pt idx="16">
                  <c:v>1</c:v>
                </c:pt>
                <c:pt idx="17">
                  <c:v>12</c:v>
                </c:pt>
                <c:pt idx="18">
                  <c:v>8</c:v>
                </c:pt>
                <c:pt idx="19">
                  <c:v>11</c:v>
                </c:pt>
                <c:pt idx="20">
                  <c:v>7</c:v>
                </c:pt>
                <c:pt idx="21">
                  <c:v>12</c:v>
                </c:pt>
                <c:pt idx="22">
                  <c:v>0</c:v>
                </c:pt>
                <c:pt idx="23">
                  <c:v>4</c:v>
                </c:pt>
                <c:pt idx="24">
                  <c:v>20</c:v>
                </c:pt>
                <c:pt idx="25">
                  <c:v>6</c:v>
                </c:pt>
                <c:pt idx="26">
                  <c:v>18</c:v>
                </c:pt>
                <c:pt idx="27">
                  <c:v>3</c:v>
                </c:pt>
                <c:pt idx="28">
                  <c:v>8</c:v>
                </c:pt>
                <c:pt idx="29">
                  <c:v>5</c:v>
                </c:pt>
                <c:pt idx="30">
                  <c:v>4</c:v>
                </c:pt>
                <c:pt idx="31">
                  <c:v>41</c:v>
                </c:pt>
                <c:pt idx="32">
                  <c:v>26</c:v>
                </c:pt>
                <c:pt idx="33">
                  <c:v>21</c:v>
                </c:pt>
                <c:pt idx="34">
                  <c:v>25</c:v>
                </c:pt>
                <c:pt idx="35">
                  <c:v>27</c:v>
                </c:pt>
                <c:pt idx="36">
                  <c:v>13</c:v>
                </c:pt>
                <c:pt idx="37">
                  <c:v>5</c:v>
                </c:pt>
                <c:pt idx="38">
                  <c:v>55</c:v>
                </c:pt>
                <c:pt idx="39">
                  <c:v>29</c:v>
                </c:pt>
                <c:pt idx="40">
                  <c:v>31</c:v>
                </c:pt>
                <c:pt idx="41">
                  <c:v>38</c:v>
                </c:pt>
                <c:pt idx="42">
                  <c:v>35</c:v>
                </c:pt>
                <c:pt idx="43">
                  <c:v>20</c:v>
                </c:pt>
                <c:pt idx="44">
                  <c:v>14</c:v>
                </c:pt>
                <c:pt idx="45">
                  <c:v>59</c:v>
                </c:pt>
                <c:pt idx="46">
                  <c:v>35</c:v>
                </c:pt>
                <c:pt idx="47">
                  <c:v>15</c:v>
                </c:pt>
                <c:pt idx="48">
                  <c:v>43</c:v>
                </c:pt>
                <c:pt idx="49">
                  <c:v>53</c:v>
                </c:pt>
                <c:pt idx="50">
                  <c:v>13</c:v>
                </c:pt>
                <c:pt idx="51">
                  <c:v>7</c:v>
                </c:pt>
                <c:pt idx="52">
                  <c:v>75</c:v>
                </c:pt>
                <c:pt idx="53">
                  <c:v>44</c:v>
                </c:pt>
                <c:pt idx="54">
                  <c:v>49</c:v>
                </c:pt>
                <c:pt idx="55">
                  <c:v>49</c:v>
                </c:pt>
                <c:pt idx="56">
                  <c:v>51</c:v>
                </c:pt>
                <c:pt idx="57">
                  <c:v>22</c:v>
                </c:pt>
                <c:pt idx="58">
                  <c:v>7</c:v>
                </c:pt>
                <c:pt idx="59">
                  <c:v>44</c:v>
                </c:pt>
                <c:pt idx="60">
                  <c:v>49</c:v>
                </c:pt>
                <c:pt idx="61">
                  <c:v>43</c:v>
                </c:pt>
                <c:pt idx="62">
                  <c:v>33</c:v>
                </c:pt>
                <c:pt idx="63">
                  <c:v>30</c:v>
                </c:pt>
                <c:pt idx="64">
                  <c:v>21</c:v>
                </c:pt>
                <c:pt idx="65">
                  <c:v>10</c:v>
                </c:pt>
                <c:pt idx="66">
                  <c:v>50</c:v>
                </c:pt>
                <c:pt idx="67">
                  <c:v>37</c:v>
                </c:pt>
                <c:pt idx="68">
                  <c:v>35</c:v>
                </c:pt>
                <c:pt idx="69">
                  <c:v>26</c:v>
                </c:pt>
                <c:pt idx="70">
                  <c:v>20</c:v>
                </c:pt>
                <c:pt idx="71">
                  <c:v>13</c:v>
                </c:pt>
                <c:pt idx="72">
                  <c:v>9</c:v>
                </c:pt>
                <c:pt idx="73">
                  <c:v>35</c:v>
                </c:pt>
                <c:pt idx="74">
                  <c:v>37</c:v>
                </c:pt>
                <c:pt idx="75">
                  <c:v>27</c:v>
                </c:pt>
                <c:pt idx="76">
                  <c:v>18</c:v>
                </c:pt>
                <c:pt idx="77">
                  <c:v>16</c:v>
                </c:pt>
                <c:pt idx="78">
                  <c:v>8</c:v>
                </c:pt>
                <c:pt idx="79">
                  <c:v>10</c:v>
                </c:pt>
                <c:pt idx="80">
                  <c:v>28</c:v>
                </c:pt>
                <c:pt idx="81">
                  <c:v>13</c:v>
                </c:pt>
                <c:pt idx="82">
                  <c:v>10</c:v>
                </c:pt>
                <c:pt idx="83">
                  <c:v>4</c:v>
                </c:pt>
                <c:pt idx="84">
                  <c:v>7</c:v>
                </c:pt>
                <c:pt idx="85">
                  <c:v>3</c:v>
                </c:pt>
                <c:pt idx="86">
                  <c:v>5</c:v>
                </c:pt>
                <c:pt idx="87">
                  <c:v>10</c:v>
                </c:pt>
                <c:pt idx="88">
                  <c:v>17</c:v>
                </c:pt>
                <c:pt idx="89">
                  <c:v>10</c:v>
                </c:pt>
                <c:pt idx="90">
                  <c:v>10</c:v>
                </c:pt>
                <c:pt idx="91">
                  <c:v>6</c:v>
                </c:pt>
                <c:pt idx="92">
                  <c:v>1</c:v>
                </c:pt>
                <c:pt idx="93">
                  <c:v>4</c:v>
                </c:pt>
                <c:pt idx="94">
                  <c:v>21</c:v>
                </c:pt>
                <c:pt idx="95">
                  <c:v>14</c:v>
                </c:pt>
                <c:pt idx="96">
                  <c:v>5</c:v>
                </c:pt>
                <c:pt idx="97">
                  <c:v>9</c:v>
                </c:pt>
                <c:pt idx="98">
                  <c:v>11</c:v>
                </c:pt>
                <c:pt idx="99">
                  <c:v>3</c:v>
                </c:pt>
                <c:pt idx="100">
                  <c:v>3</c:v>
                </c:pt>
                <c:pt idx="101">
                  <c:v>18</c:v>
                </c:pt>
                <c:pt idx="102">
                  <c:v>11</c:v>
                </c:pt>
                <c:pt idx="103">
                  <c:v>9</c:v>
                </c:pt>
                <c:pt idx="104">
                  <c:v>13</c:v>
                </c:pt>
                <c:pt idx="105">
                  <c:v>13</c:v>
                </c:pt>
                <c:pt idx="106">
                  <c:v>6</c:v>
                </c:pt>
                <c:pt idx="107">
                  <c:v>11</c:v>
                </c:pt>
                <c:pt idx="108">
                  <c:v>47</c:v>
                </c:pt>
                <c:pt idx="109">
                  <c:v>36</c:v>
                </c:pt>
                <c:pt idx="110">
                  <c:v>45</c:v>
                </c:pt>
                <c:pt idx="111">
                  <c:v>48</c:v>
                </c:pt>
                <c:pt idx="112">
                  <c:v>69</c:v>
                </c:pt>
                <c:pt idx="113">
                  <c:v>20</c:v>
                </c:pt>
                <c:pt idx="114">
                  <c:v>16</c:v>
                </c:pt>
                <c:pt idx="115">
                  <c:v>99</c:v>
                </c:pt>
                <c:pt idx="116">
                  <c:v>105</c:v>
                </c:pt>
                <c:pt idx="117">
                  <c:v>101</c:v>
                </c:pt>
                <c:pt idx="118">
                  <c:v>60</c:v>
                </c:pt>
                <c:pt idx="119">
                  <c:v>72</c:v>
                </c:pt>
                <c:pt idx="120">
                  <c:v>30</c:v>
                </c:pt>
                <c:pt idx="121">
                  <c:v>32</c:v>
                </c:pt>
                <c:pt idx="122">
                  <c:v>117</c:v>
                </c:pt>
                <c:pt idx="123">
                  <c:v>118</c:v>
                </c:pt>
                <c:pt idx="124">
                  <c:v>83</c:v>
                </c:pt>
                <c:pt idx="125">
                  <c:v>71</c:v>
                </c:pt>
                <c:pt idx="126">
                  <c:v>84</c:v>
                </c:pt>
                <c:pt idx="127">
                  <c:v>32</c:v>
                </c:pt>
                <c:pt idx="128">
                  <c:v>25</c:v>
                </c:pt>
                <c:pt idx="129">
                  <c:v>133</c:v>
                </c:pt>
                <c:pt idx="130">
                  <c:v>91</c:v>
                </c:pt>
                <c:pt idx="131">
                  <c:v>65</c:v>
                </c:pt>
                <c:pt idx="132">
                  <c:v>70</c:v>
                </c:pt>
                <c:pt idx="133">
                  <c:v>51</c:v>
                </c:pt>
                <c:pt idx="134">
                  <c:v>22</c:v>
                </c:pt>
                <c:pt idx="135">
                  <c:v>27</c:v>
                </c:pt>
                <c:pt idx="136">
                  <c:v>91</c:v>
                </c:pt>
                <c:pt idx="137">
                  <c:v>75</c:v>
                </c:pt>
                <c:pt idx="138">
                  <c:v>69</c:v>
                </c:pt>
                <c:pt idx="139">
                  <c:v>41</c:v>
                </c:pt>
                <c:pt idx="140">
                  <c:v>30</c:v>
                </c:pt>
                <c:pt idx="141">
                  <c:v>24</c:v>
                </c:pt>
                <c:pt idx="142">
                  <c:v>11</c:v>
                </c:pt>
                <c:pt idx="143">
                  <c:v>67</c:v>
                </c:pt>
                <c:pt idx="144">
                  <c:v>39</c:v>
                </c:pt>
                <c:pt idx="145">
                  <c:v>40</c:v>
                </c:pt>
                <c:pt idx="146">
                  <c:v>34</c:v>
                </c:pt>
                <c:pt idx="147">
                  <c:v>26</c:v>
                </c:pt>
                <c:pt idx="148">
                  <c:v>11</c:v>
                </c:pt>
                <c:pt idx="149">
                  <c:v>12</c:v>
                </c:pt>
                <c:pt idx="150">
                  <c:v>44</c:v>
                </c:pt>
                <c:pt idx="151">
                  <c:v>32</c:v>
                </c:pt>
                <c:pt idx="152">
                  <c:v>25</c:v>
                </c:pt>
                <c:pt idx="153">
                  <c:v>21</c:v>
                </c:pt>
                <c:pt idx="154">
                  <c:v>16</c:v>
                </c:pt>
                <c:pt idx="155">
                  <c:v>12</c:v>
                </c:pt>
                <c:pt idx="156">
                  <c:v>5</c:v>
                </c:pt>
                <c:pt idx="157">
                  <c:v>46</c:v>
                </c:pt>
                <c:pt idx="158">
                  <c:v>30</c:v>
                </c:pt>
                <c:pt idx="159">
                  <c:v>30</c:v>
                </c:pt>
                <c:pt idx="160" formatCode="General">
                  <c:v>16</c:v>
                </c:pt>
                <c:pt idx="161" formatCode="General">
                  <c:v>30</c:v>
                </c:pt>
                <c:pt idx="162" formatCode="General">
                  <c:v>6</c:v>
                </c:pt>
                <c:pt idx="163" formatCode="General">
                  <c:v>9</c:v>
                </c:pt>
                <c:pt idx="164" formatCode="General">
                  <c:v>42</c:v>
                </c:pt>
                <c:pt idx="165" formatCode="General">
                  <c:v>28</c:v>
                </c:pt>
                <c:pt idx="166" formatCode="General">
                  <c:v>19</c:v>
                </c:pt>
                <c:pt idx="167" formatCode="General">
                  <c:v>16</c:v>
                </c:pt>
                <c:pt idx="168" formatCode="General">
                  <c:v>26</c:v>
                </c:pt>
                <c:pt idx="169" formatCode="General">
                  <c:v>7</c:v>
                </c:pt>
                <c:pt idx="170" formatCode="General">
                  <c:v>8</c:v>
                </c:pt>
                <c:pt idx="171" formatCode="General">
                  <c:v>42</c:v>
                </c:pt>
                <c:pt idx="172" formatCode="General">
                  <c:v>28</c:v>
                </c:pt>
                <c:pt idx="173" formatCode="General">
                  <c:v>28</c:v>
                </c:pt>
                <c:pt idx="174" formatCode="General">
                  <c:v>19</c:v>
                </c:pt>
                <c:pt idx="175" formatCode="General">
                  <c:v>21</c:v>
                </c:pt>
                <c:pt idx="176" formatCode="General">
                  <c:v>5</c:v>
                </c:pt>
                <c:pt idx="177" formatCode="General">
                  <c:v>7</c:v>
                </c:pt>
                <c:pt idx="178" formatCode="General">
                  <c:v>28</c:v>
                </c:pt>
                <c:pt idx="179" formatCode="General">
                  <c:v>40</c:v>
                </c:pt>
                <c:pt idx="180" formatCode="General">
                  <c:v>24</c:v>
                </c:pt>
                <c:pt idx="181" formatCode="General">
                  <c:v>17</c:v>
                </c:pt>
                <c:pt idx="182" formatCode="General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2B-4678-9FFD-46841F3CB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529925759"/>
        <c:axId val="533925071"/>
      </c:barChart>
      <c:dateAx>
        <c:axId val="529925759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33925071"/>
        <c:crosses val="autoZero"/>
        <c:auto val="1"/>
        <c:lblOffset val="100"/>
        <c:baseTimeUnit val="days"/>
        <c:majorUnit val="7"/>
        <c:majorTimeUnit val="days"/>
      </c:dateAx>
      <c:valAx>
        <c:axId val="53392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\ ##0_ ;\-#\ ##0\ 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29925759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06.02 - 12.02</c:v>
                </c:pt>
                <c:pt idx="7">
                  <c:v>13.02 - 19.02</c:v>
                </c:pt>
                <c:pt idx="8">
                  <c:v>20.02 - 26.02</c:v>
                </c:pt>
                <c:pt idx="9">
                  <c:v>27.02 - 05.03</c:v>
                </c:pt>
                <c:pt idx="10">
                  <c:v>06.03 - 12.03</c:v>
                </c:pt>
                <c:pt idx="11">
                  <c:v>13.03 - 19.03</c:v>
                </c:pt>
                <c:pt idx="12">
                  <c:v>20.03 - 26.03</c:v>
                </c:pt>
                <c:pt idx="13">
                  <c:v>27.03 - 02.04</c:v>
                </c:pt>
                <c:pt idx="14">
                  <c:v>03.04 - 09.04</c:v>
                </c:pt>
                <c:pt idx="15">
                  <c:v>10.04 - 16.04</c:v>
                </c:pt>
                <c:pt idx="16">
                  <c:v>17.04 - 23.04</c:v>
                </c:pt>
                <c:pt idx="17">
                  <c:v>24.04 - 30.04</c:v>
                </c:pt>
                <c:pt idx="18">
                  <c:v>01.05 - 07.05</c:v>
                </c:pt>
                <c:pt idx="19">
                  <c:v>08.05 - 14.05</c:v>
                </c:pt>
                <c:pt idx="20">
                  <c:v>15.05 - 21.05</c:v>
                </c:pt>
                <c:pt idx="21">
                  <c:v>22.05 - 28.05</c:v>
                </c:pt>
                <c:pt idx="22">
                  <c:v>29.05 - 04.06</c:v>
                </c:pt>
                <c:pt idx="23">
                  <c:v>05.06 - 11.06</c:v>
                </c:pt>
                <c:pt idx="24">
                  <c:v>12.06 - 18.06</c:v>
                </c:pt>
                <c:pt idx="25">
                  <c:v>19.06 - 25.06</c:v>
                </c:pt>
                <c:pt idx="26">
                  <c:v>26.06 - 02.07</c:v>
                </c:pt>
                <c:pt idx="27">
                  <c:v>03.07 - 09.07</c:v>
                </c:pt>
                <c:pt idx="28">
                  <c:v>10.07 - 16.07</c:v>
                </c:pt>
                <c:pt idx="29">
                  <c:v>17.07 - 23.07</c:v>
                </c:pt>
                <c:pt idx="30">
                  <c:v>24.07 - 30.07</c:v>
                </c:pt>
                <c:pt idx="31">
                  <c:v>31.07 - 06.08</c:v>
                </c:pt>
                <c:pt idx="32">
                  <c:v>07.08 - 13.08</c:v>
                </c:pt>
                <c:pt idx="33">
                  <c:v>14.08 - 20.08</c:v>
                </c:pt>
                <c:pt idx="34">
                  <c:v>21.08 - 27.08</c:v>
                </c:pt>
                <c:pt idx="35">
                  <c:v>28.08 - 03.09</c:v>
                </c:pt>
                <c:pt idx="36">
                  <c:v>04.09 - 10.09</c:v>
                </c:pt>
                <c:pt idx="37">
                  <c:v>11.09 - 17.09</c:v>
                </c:pt>
                <c:pt idx="38">
                  <c:v>18.09 - 24.09</c:v>
                </c:pt>
                <c:pt idx="39">
                  <c:v>25.09 - 01.10</c:v>
                </c:pt>
                <c:pt idx="40">
                  <c:v>02.10 - 08.10</c:v>
                </c:pt>
                <c:pt idx="41">
                  <c:v>09.10 - 15.10</c:v>
                </c:pt>
                <c:pt idx="42">
                  <c:v>16.10 - 22.10</c:v>
                </c:pt>
                <c:pt idx="43">
                  <c:v>23.10 - 29.10</c:v>
                </c:pt>
                <c:pt idx="44">
                  <c:v>30.10 - 05.11</c:v>
                </c:pt>
                <c:pt idx="45">
                  <c:v>06.11 - 12.11</c:v>
                </c:pt>
                <c:pt idx="46">
                  <c:v>13.11 - 19.11</c:v>
                </c:pt>
                <c:pt idx="47">
                  <c:v>20.11 - 26.11</c:v>
                </c:pt>
                <c:pt idx="48">
                  <c:v>27.11 - 03.12</c:v>
                </c:pt>
                <c:pt idx="49">
                  <c:v>04.12 - 10.12</c:v>
                </c:pt>
                <c:pt idx="50">
                  <c:v>11.12 - 17.12</c:v>
                </c:pt>
                <c:pt idx="51">
                  <c:v>18.12 - 24.12</c:v>
                </c:pt>
                <c:pt idx="52">
                  <c:v>25.12 - 31.12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35">
                  <c:v>0.41781299999999999</c:v>
                </c:pt>
                <c:pt idx="36">
                  <c:v>0.97489599999999998</c:v>
                </c:pt>
                <c:pt idx="37">
                  <c:v>1.810522</c:v>
                </c:pt>
                <c:pt idx="38">
                  <c:v>3.6210439999999999</c:v>
                </c:pt>
                <c:pt idx="39">
                  <c:v>13.091469999999999</c:v>
                </c:pt>
                <c:pt idx="40">
                  <c:v>63.368270000000003</c:v>
                </c:pt>
                <c:pt idx="41">
                  <c:v>128.9649</c:v>
                </c:pt>
                <c:pt idx="42">
                  <c:v>182.16640000000001</c:v>
                </c:pt>
                <c:pt idx="43">
                  <c:v>289.40499999999997</c:v>
                </c:pt>
                <c:pt idx="44">
                  <c:v>259.74029999999999</c:v>
                </c:pt>
                <c:pt idx="45">
                  <c:v>192.05459999999999</c:v>
                </c:pt>
                <c:pt idx="46">
                  <c:v>124.0904</c:v>
                </c:pt>
                <c:pt idx="47">
                  <c:v>85.790880000000001</c:v>
                </c:pt>
                <c:pt idx="48">
                  <c:v>65.875140000000002</c:v>
                </c:pt>
                <c:pt idx="49">
                  <c:v>69.078370000000007</c:v>
                </c:pt>
                <c:pt idx="50">
                  <c:v>68.382019999999997</c:v>
                </c:pt>
                <c:pt idx="51">
                  <c:v>83.701819999999998</c:v>
                </c:pt>
                <c:pt idx="52">
                  <c:v>99.021619999999999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5E-407A-AC1D-1838C2884016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06.02 - 12.02</c:v>
                </c:pt>
                <c:pt idx="7">
                  <c:v>13.02 - 19.02</c:v>
                </c:pt>
                <c:pt idx="8">
                  <c:v>20.02 - 26.02</c:v>
                </c:pt>
                <c:pt idx="9">
                  <c:v>27.02 - 05.03</c:v>
                </c:pt>
                <c:pt idx="10">
                  <c:v>06.03 - 12.03</c:v>
                </c:pt>
                <c:pt idx="11">
                  <c:v>13.03 - 19.03</c:v>
                </c:pt>
                <c:pt idx="12">
                  <c:v>20.03 - 26.03</c:v>
                </c:pt>
                <c:pt idx="13">
                  <c:v>27.03 - 02.04</c:v>
                </c:pt>
                <c:pt idx="14">
                  <c:v>03.04 - 09.04</c:v>
                </c:pt>
                <c:pt idx="15">
                  <c:v>10.04 - 16.04</c:v>
                </c:pt>
                <c:pt idx="16">
                  <c:v>17.04 - 23.04</c:v>
                </c:pt>
                <c:pt idx="17">
                  <c:v>24.04 - 30.04</c:v>
                </c:pt>
                <c:pt idx="18">
                  <c:v>01.05 - 07.05</c:v>
                </c:pt>
                <c:pt idx="19">
                  <c:v>08.05 - 14.05</c:v>
                </c:pt>
                <c:pt idx="20">
                  <c:v>15.05 - 21.05</c:v>
                </c:pt>
                <c:pt idx="21">
                  <c:v>22.05 - 28.05</c:v>
                </c:pt>
                <c:pt idx="22">
                  <c:v>29.05 - 04.06</c:v>
                </c:pt>
                <c:pt idx="23">
                  <c:v>05.06 - 11.06</c:v>
                </c:pt>
                <c:pt idx="24">
                  <c:v>12.06 - 18.06</c:v>
                </c:pt>
                <c:pt idx="25">
                  <c:v>19.06 - 25.06</c:v>
                </c:pt>
                <c:pt idx="26">
                  <c:v>26.06 - 02.07</c:v>
                </c:pt>
                <c:pt idx="27">
                  <c:v>03.07 - 09.07</c:v>
                </c:pt>
                <c:pt idx="28">
                  <c:v>10.07 - 16.07</c:v>
                </c:pt>
                <c:pt idx="29">
                  <c:v>17.07 - 23.07</c:v>
                </c:pt>
                <c:pt idx="30">
                  <c:v>24.07 - 30.07</c:v>
                </c:pt>
                <c:pt idx="31">
                  <c:v>31.07 - 06.08</c:v>
                </c:pt>
                <c:pt idx="32">
                  <c:v>07.08 - 13.08</c:v>
                </c:pt>
                <c:pt idx="33">
                  <c:v>14.08 - 20.08</c:v>
                </c:pt>
                <c:pt idx="34">
                  <c:v>21.08 - 27.08</c:v>
                </c:pt>
                <c:pt idx="35">
                  <c:v>28.08 - 03.09</c:v>
                </c:pt>
                <c:pt idx="36">
                  <c:v>04.09 - 10.09</c:v>
                </c:pt>
                <c:pt idx="37">
                  <c:v>11.09 - 17.09</c:v>
                </c:pt>
                <c:pt idx="38">
                  <c:v>18.09 - 24.09</c:v>
                </c:pt>
                <c:pt idx="39">
                  <c:v>25.09 - 01.10</c:v>
                </c:pt>
                <c:pt idx="40">
                  <c:v>02.10 - 08.10</c:v>
                </c:pt>
                <c:pt idx="41">
                  <c:v>09.10 - 15.10</c:v>
                </c:pt>
                <c:pt idx="42">
                  <c:v>16.10 - 22.10</c:v>
                </c:pt>
                <c:pt idx="43">
                  <c:v>23.10 - 29.10</c:v>
                </c:pt>
                <c:pt idx="44">
                  <c:v>30.10 - 05.11</c:v>
                </c:pt>
                <c:pt idx="45">
                  <c:v>06.11 - 12.11</c:v>
                </c:pt>
                <c:pt idx="46">
                  <c:v>13.11 - 19.11</c:v>
                </c:pt>
                <c:pt idx="47">
                  <c:v>20.11 - 26.11</c:v>
                </c:pt>
                <c:pt idx="48">
                  <c:v>27.11 - 03.12</c:v>
                </c:pt>
                <c:pt idx="49">
                  <c:v>04.12 - 10.12</c:v>
                </c:pt>
                <c:pt idx="50">
                  <c:v>11.12 - 17.12</c:v>
                </c:pt>
                <c:pt idx="51">
                  <c:v>18.12 - 24.12</c:v>
                </c:pt>
                <c:pt idx="52">
                  <c:v>25.12 - 31.12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34.121369999999999</c:v>
                </c:pt>
                <c:pt idx="1">
                  <c:v>131.19319999999999</c:v>
                </c:pt>
                <c:pt idx="2">
                  <c:v>96.654020000000003</c:v>
                </c:pt>
                <c:pt idx="3">
                  <c:v>70.888900000000007</c:v>
                </c:pt>
                <c:pt idx="4">
                  <c:v>50.833880000000001</c:v>
                </c:pt>
                <c:pt idx="5">
                  <c:v>52.365859999999998</c:v>
                </c:pt>
                <c:pt idx="6">
                  <c:v>34.957000000000001</c:v>
                </c:pt>
                <c:pt idx="7">
                  <c:v>36.071170000000002</c:v>
                </c:pt>
                <c:pt idx="8">
                  <c:v>39.55294</c:v>
                </c:pt>
                <c:pt idx="9">
                  <c:v>38.856589999999997</c:v>
                </c:pt>
                <c:pt idx="10">
                  <c:v>30.778870000000001</c:v>
                </c:pt>
                <c:pt idx="11">
                  <c:v>22.004799999999999</c:v>
                </c:pt>
                <c:pt idx="12">
                  <c:v>14.90199</c:v>
                </c:pt>
                <c:pt idx="13">
                  <c:v>11.69876</c:v>
                </c:pt>
                <c:pt idx="14">
                  <c:v>11.0024</c:v>
                </c:pt>
                <c:pt idx="15">
                  <c:v>6.2671910000000004</c:v>
                </c:pt>
                <c:pt idx="16">
                  <c:v>4.8744820000000004</c:v>
                </c:pt>
                <c:pt idx="17">
                  <c:v>4.5959399999999997</c:v>
                </c:pt>
                <c:pt idx="18">
                  <c:v>2.5068769999999998</c:v>
                </c:pt>
                <c:pt idx="19">
                  <c:v>1.671251</c:v>
                </c:pt>
                <c:pt idx="20">
                  <c:v>2.5068769999999998</c:v>
                </c:pt>
                <c:pt idx="21">
                  <c:v>0.83562599999999998</c:v>
                </c:pt>
                <c:pt idx="22">
                  <c:v>0.41781299999999999</c:v>
                </c:pt>
                <c:pt idx="23">
                  <c:v>0</c:v>
                </c:pt>
                <c:pt idx="24">
                  <c:v>0</c:v>
                </c:pt>
                <c:pt idx="25">
                  <c:v>0.27854200000000001</c:v>
                </c:pt>
                <c:pt idx="26">
                  <c:v>0.27854200000000001</c:v>
                </c:pt>
                <c:pt idx="27">
                  <c:v>0.27854200000000001</c:v>
                </c:pt>
                <c:pt idx="28">
                  <c:v>0.13927100000000001</c:v>
                </c:pt>
                <c:pt idx="29">
                  <c:v>0.13927100000000001</c:v>
                </c:pt>
                <c:pt idx="30">
                  <c:v>0.41781299999999999</c:v>
                </c:pt>
                <c:pt idx="31">
                  <c:v>0</c:v>
                </c:pt>
                <c:pt idx="32">
                  <c:v>0.27854200000000001</c:v>
                </c:pt>
                <c:pt idx="33">
                  <c:v>0.13927100000000001</c:v>
                </c:pt>
                <c:pt idx="34">
                  <c:v>0.41781299999999999</c:v>
                </c:pt>
                <c:pt idx="35">
                  <c:v>1.2534380000000001</c:v>
                </c:pt>
                <c:pt idx="36">
                  <c:v>0.83562599999999998</c:v>
                </c:pt>
                <c:pt idx="37">
                  <c:v>0.27854200000000001</c:v>
                </c:pt>
                <c:pt idx="38">
                  <c:v>1.5319799999999999</c:v>
                </c:pt>
                <c:pt idx="39">
                  <c:v>2.3676059999999999</c:v>
                </c:pt>
                <c:pt idx="40">
                  <c:v>1.9497930000000001</c:v>
                </c:pt>
                <c:pt idx="41">
                  <c:v>2.3676059999999999</c:v>
                </c:pt>
                <c:pt idx="42">
                  <c:v>7.3813589999999998</c:v>
                </c:pt>
                <c:pt idx="43">
                  <c:v>8.2169840000000001</c:v>
                </c:pt>
                <c:pt idx="44">
                  <c:v>20.751370000000001</c:v>
                </c:pt>
                <c:pt idx="45">
                  <c:v>28.689810000000001</c:v>
                </c:pt>
                <c:pt idx="46">
                  <c:v>33.28575</c:v>
                </c:pt>
                <c:pt idx="47">
                  <c:v>40.110019999999999</c:v>
                </c:pt>
                <c:pt idx="48">
                  <c:v>31.753769999999999</c:v>
                </c:pt>
                <c:pt idx="49">
                  <c:v>27.71491</c:v>
                </c:pt>
                <c:pt idx="50">
                  <c:v>21.58699</c:v>
                </c:pt>
                <c:pt idx="51">
                  <c:v>11.14167</c:v>
                </c:pt>
                <c:pt idx="52">
                  <c:v>8.4955259999999999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5E-407A-AC1D-1838C2884016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01.01 - 01.01</c:v>
                </c:pt>
                <c:pt idx="1">
                  <c:v>02.01 - 08.01</c:v>
                </c:pt>
                <c:pt idx="2">
                  <c:v>09.01 - 15.01</c:v>
                </c:pt>
                <c:pt idx="3">
                  <c:v>16.01 - 22.01</c:v>
                </c:pt>
                <c:pt idx="4">
                  <c:v>23.01 - 29.01</c:v>
                </c:pt>
                <c:pt idx="5">
                  <c:v>30.01 - 05.02</c:v>
                </c:pt>
                <c:pt idx="6">
                  <c:v>06.02 - 12.02</c:v>
                </c:pt>
                <c:pt idx="7">
                  <c:v>13.02 - 19.02</c:v>
                </c:pt>
                <c:pt idx="8">
                  <c:v>20.02 - 26.02</c:v>
                </c:pt>
                <c:pt idx="9">
                  <c:v>27.02 - 05.03</c:v>
                </c:pt>
                <c:pt idx="10">
                  <c:v>06.03 - 12.03</c:v>
                </c:pt>
                <c:pt idx="11">
                  <c:v>13.03 - 19.03</c:v>
                </c:pt>
                <c:pt idx="12">
                  <c:v>20.03 - 26.03</c:v>
                </c:pt>
                <c:pt idx="13">
                  <c:v>27.03 - 02.04</c:v>
                </c:pt>
                <c:pt idx="14">
                  <c:v>03.04 - 09.04</c:v>
                </c:pt>
                <c:pt idx="15">
                  <c:v>10.04 - 16.04</c:v>
                </c:pt>
                <c:pt idx="16">
                  <c:v>17.04 - 23.04</c:v>
                </c:pt>
                <c:pt idx="17">
                  <c:v>24.04 - 30.04</c:v>
                </c:pt>
                <c:pt idx="18">
                  <c:v>01.05 - 07.05</c:v>
                </c:pt>
                <c:pt idx="19">
                  <c:v>08.05 - 14.05</c:v>
                </c:pt>
                <c:pt idx="20">
                  <c:v>15.05 - 21.05</c:v>
                </c:pt>
                <c:pt idx="21">
                  <c:v>22.05 - 28.05</c:v>
                </c:pt>
                <c:pt idx="22">
                  <c:v>29.05 - 04.06</c:v>
                </c:pt>
                <c:pt idx="23">
                  <c:v>05.06 - 11.06</c:v>
                </c:pt>
                <c:pt idx="24">
                  <c:v>12.06 - 18.06</c:v>
                </c:pt>
                <c:pt idx="25">
                  <c:v>19.06 - 25.06</c:v>
                </c:pt>
                <c:pt idx="26">
                  <c:v>26.06 - 02.07</c:v>
                </c:pt>
                <c:pt idx="27">
                  <c:v>03.07 - 09.07</c:v>
                </c:pt>
                <c:pt idx="28">
                  <c:v>10.07 - 16.07</c:v>
                </c:pt>
                <c:pt idx="29">
                  <c:v>17.07 - 23.07</c:v>
                </c:pt>
                <c:pt idx="30">
                  <c:v>24.07 - 30.07</c:v>
                </c:pt>
                <c:pt idx="31">
                  <c:v>31.07 - 06.08</c:v>
                </c:pt>
                <c:pt idx="32">
                  <c:v>07.08 - 13.08</c:v>
                </c:pt>
                <c:pt idx="33">
                  <c:v>14.08 - 20.08</c:v>
                </c:pt>
                <c:pt idx="34">
                  <c:v>21.08 - 27.08</c:v>
                </c:pt>
                <c:pt idx="35">
                  <c:v>28.08 - 03.09</c:v>
                </c:pt>
                <c:pt idx="36">
                  <c:v>04.09 - 10.09</c:v>
                </c:pt>
                <c:pt idx="37">
                  <c:v>11.09 - 17.09</c:v>
                </c:pt>
                <c:pt idx="38">
                  <c:v>18.09 - 24.09</c:v>
                </c:pt>
                <c:pt idx="39">
                  <c:v>25.09 - 01.10</c:v>
                </c:pt>
                <c:pt idx="40">
                  <c:v>02.10 - 08.10</c:v>
                </c:pt>
                <c:pt idx="41">
                  <c:v>09.10 - 15.10</c:v>
                </c:pt>
                <c:pt idx="42">
                  <c:v>16.10 - 22.10</c:v>
                </c:pt>
                <c:pt idx="43">
                  <c:v>23.10 - 29.10</c:v>
                </c:pt>
                <c:pt idx="44">
                  <c:v>30.10 - 05.11</c:v>
                </c:pt>
                <c:pt idx="45">
                  <c:v>06.11 - 12.11</c:v>
                </c:pt>
                <c:pt idx="46">
                  <c:v>13.11 - 19.11</c:v>
                </c:pt>
                <c:pt idx="47">
                  <c:v>20.11 - 26.11</c:v>
                </c:pt>
                <c:pt idx="48">
                  <c:v>27.11 - 03.12</c:v>
                </c:pt>
                <c:pt idx="49">
                  <c:v>04.12 - 10.12</c:v>
                </c:pt>
                <c:pt idx="50">
                  <c:v>11.12 - 17.12</c:v>
                </c:pt>
                <c:pt idx="51">
                  <c:v>18.12 - 24.12</c:v>
                </c:pt>
                <c:pt idx="52">
                  <c:v>25.12 - 31.12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0.97489599999999998</c:v>
                </c:pt>
                <c:pt idx="1">
                  <c:v>9.3311510000000002</c:v>
                </c:pt>
                <c:pt idx="2">
                  <c:v>10.166779999999999</c:v>
                </c:pt>
                <c:pt idx="3">
                  <c:v>38.438769999999998</c:v>
                </c:pt>
                <c:pt idx="4">
                  <c:v>67.267849999999996</c:v>
                </c:pt>
                <c:pt idx="5">
                  <c:v>74.788480000000007</c:v>
                </c:pt>
                <c:pt idx="6">
                  <c:v>63.646810000000002</c:v>
                </c:pt>
                <c:pt idx="7">
                  <c:v>49.719720000000002</c:v>
                </c:pt>
                <c:pt idx="8">
                  <c:v>31.753769999999999</c:v>
                </c:pt>
                <c:pt idx="9">
                  <c:v>22.561889999999998</c:v>
                </c:pt>
                <c:pt idx="10">
                  <c:v>22.701160000000002</c:v>
                </c:pt>
                <c:pt idx="11">
                  <c:v>20.472819999999999</c:v>
                </c:pt>
                <c:pt idx="12">
                  <c:v>20.890640000000001</c:v>
                </c:pt>
                <c:pt idx="13">
                  <c:v>17.269590000000001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A5E-407A-AC1D-1838C28840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305263600732"/>
          <c:y val="0.15289779551144775"/>
          <c:w val="0.79684300815915377"/>
          <c:h val="0.8041653594074434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S posilující dávkou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List1!$B$2:$B$12</c:f>
              <c:numCache>
                <c:formatCode>General</c:formatCode>
                <c:ptCount val="11"/>
                <c:pt idx="0">
                  <c:v>75.291150000000002</c:v>
                </c:pt>
                <c:pt idx="1">
                  <c:v>61.876040000000003</c:v>
                </c:pt>
                <c:pt idx="2">
                  <c:v>56.825279999999999</c:v>
                </c:pt>
                <c:pt idx="3">
                  <c:v>56.521740000000001</c:v>
                </c:pt>
                <c:pt idx="4">
                  <c:v>54.759810000000002</c:v>
                </c:pt>
                <c:pt idx="5">
                  <c:v>57.398670000000003</c:v>
                </c:pt>
                <c:pt idx="6">
                  <c:v>67.349189999999993</c:v>
                </c:pt>
                <c:pt idx="7">
                  <c:v>51.500480000000003</c:v>
                </c:pt>
                <c:pt idx="8">
                  <c:v>58.140479999999997</c:v>
                </c:pt>
                <c:pt idx="9">
                  <c:v>56.954329999999999</c:v>
                </c:pt>
                <c:pt idx="10">
                  <c:v>62.813299999999998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DA-4934-90AD-68162997E19E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S ukončovací dávkou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List1!$C$2:$C$12</c:f>
              <c:numCache>
                <c:formatCode>General</c:formatCode>
                <c:ptCount val="11"/>
                <c:pt idx="0">
                  <c:v>12.49689</c:v>
                </c:pt>
                <c:pt idx="1">
                  <c:v>21.545929999999998</c:v>
                </c:pt>
                <c:pt idx="2">
                  <c:v>23.892009999999999</c:v>
                </c:pt>
                <c:pt idx="3">
                  <c:v>22.796330000000001</c:v>
                </c:pt>
                <c:pt idx="4">
                  <c:v>24.986799999999999</c:v>
                </c:pt>
                <c:pt idx="5">
                  <c:v>24.40053</c:v>
                </c:pt>
                <c:pt idx="6">
                  <c:v>19.220610000000001</c:v>
                </c:pt>
                <c:pt idx="7">
                  <c:v>24.545549999999999</c:v>
                </c:pt>
                <c:pt idx="8">
                  <c:v>24.03349</c:v>
                </c:pt>
                <c:pt idx="9">
                  <c:v>24.14573</c:v>
                </c:pt>
                <c:pt idx="10">
                  <c:v>20.521360000000001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DA-4934-90AD-68162997E19E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Pouze s 1. dávkou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List1!$D$2:$D$12</c:f>
              <c:numCache>
                <c:formatCode>General</c:formatCode>
                <c:ptCount val="11"/>
                <c:pt idx="0">
                  <c:v>0.33656510000000001</c:v>
                </c:pt>
                <c:pt idx="1">
                  <c:v>0.55652639999999998</c:v>
                </c:pt>
                <c:pt idx="2">
                  <c:v>0.55034760000000005</c:v>
                </c:pt>
                <c:pt idx="3">
                  <c:v>0.60211440000000005</c:v>
                </c:pt>
                <c:pt idx="4">
                  <c:v>0.79183530000000002</c:v>
                </c:pt>
                <c:pt idx="5">
                  <c:v>0.58013610000000004</c:v>
                </c:pt>
                <c:pt idx="6">
                  <c:v>0.46235140000000002</c:v>
                </c:pt>
                <c:pt idx="7">
                  <c:v>0.52705170000000001</c:v>
                </c:pt>
                <c:pt idx="8">
                  <c:v>0.54451400000000005</c:v>
                </c:pt>
                <c:pt idx="9">
                  <c:v>0.46660699999999999</c:v>
                </c:pt>
                <c:pt idx="10">
                  <c:v>0.50824550000000002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DA-4934-90AD-68162997E19E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List1!$E$2:$E$12</c:f>
              <c:numCache>
                <c:formatCode>General</c:formatCode>
                <c:ptCount val="11"/>
                <c:pt idx="0">
                  <c:v>3.4497930000000001</c:v>
                </c:pt>
                <c:pt idx="1">
                  <c:v>9.8626729999999991</c:v>
                </c:pt>
                <c:pt idx="2">
                  <c:v>10.62311</c:v>
                </c:pt>
                <c:pt idx="3">
                  <c:v>10.305960000000001</c:v>
                </c:pt>
                <c:pt idx="4">
                  <c:v>11.91272</c:v>
                </c:pt>
                <c:pt idx="5">
                  <c:v>10.39217</c:v>
                </c:pt>
                <c:pt idx="6">
                  <c:v>7.5957730000000003</c:v>
                </c:pt>
                <c:pt idx="7">
                  <c:v>12.84285</c:v>
                </c:pt>
                <c:pt idx="8">
                  <c:v>10.61802</c:v>
                </c:pt>
                <c:pt idx="9">
                  <c:v>10.076829999999999</c:v>
                </c:pt>
                <c:pt idx="10">
                  <c:v>8.8029240000000009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DA-4934-90AD-68162997E19E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Ostatní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List1!$F$2:$F$12</c:f>
              <c:numCache>
                <c:formatCode>General</c:formatCode>
                <c:ptCount val="11"/>
                <c:pt idx="0">
                  <c:v>8.4256019999999996</c:v>
                </c:pt>
                <c:pt idx="1">
                  <c:v>6.1588279999999997</c:v>
                </c:pt>
                <c:pt idx="2">
                  <c:v>8.1092479999999991</c:v>
                </c:pt>
                <c:pt idx="3">
                  <c:v>9.7738569999999996</c:v>
                </c:pt>
                <c:pt idx="4">
                  <c:v>7.5488299999999997</c:v>
                </c:pt>
                <c:pt idx="5">
                  <c:v>7.2284959999999998</c:v>
                </c:pt>
                <c:pt idx="6">
                  <c:v>5.3720829999999999</c:v>
                </c:pt>
                <c:pt idx="7">
                  <c:v>10.584059999999999</c:v>
                </c:pt>
                <c:pt idx="8">
                  <c:v>6.6634900000000004</c:v>
                </c:pt>
                <c:pt idx="9">
                  <c:v>8.3565070000000006</c:v>
                </c:pt>
                <c:pt idx="10">
                  <c:v>7.3541639999999999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DA-4934-90AD-68162997E1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368428679273505E-2"/>
          <c:y val="5.0081916086988656E-2"/>
          <c:w val="0.98087724341670113"/>
          <c:h val="4.2435842974244235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Liberecký kraj</c:v>
                </c:pt>
                <c:pt idx="2">
                  <c:v>Královéhradecký kraj</c:v>
                </c:pt>
                <c:pt idx="3">
                  <c:v>Kraj Vysočina</c:v>
                </c:pt>
                <c:pt idx="4">
                  <c:v>Středočeský kraj</c:v>
                </c:pt>
                <c:pt idx="5">
                  <c:v>Jihočeský kraj</c:v>
                </c:pt>
                <c:pt idx="6">
                  <c:v>Ústecký kraj</c:v>
                </c:pt>
                <c:pt idx="7">
                  <c:v>Pardubický kraj</c:v>
                </c:pt>
                <c:pt idx="8">
                  <c:v>Hlavní město Praha</c:v>
                </c:pt>
                <c:pt idx="9">
                  <c:v>ČR</c:v>
                </c:pt>
                <c:pt idx="10">
                  <c:v>Olomoucký kraj</c:v>
                </c:pt>
                <c:pt idx="11">
                  <c:v>Zlínský kraj</c:v>
                </c:pt>
                <c:pt idx="12">
                  <c:v>Jihomoravský kraj</c:v>
                </c:pt>
                <c:pt idx="13">
                  <c:v>Moravskoslezský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93.652500000000003</c:v>
                </c:pt>
                <c:pt idx="1">
                  <c:v>90.461299999999994</c:v>
                </c:pt>
                <c:pt idx="2">
                  <c:v>90.166409999999999</c:v>
                </c:pt>
                <c:pt idx="3">
                  <c:v>90.120660000000001</c:v>
                </c:pt>
                <c:pt idx="4">
                  <c:v>90.055899999999994</c:v>
                </c:pt>
                <c:pt idx="5">
                  <c:v>89.646829999999994</c:v>
                </c:pt>
                <c:pt idx="6">
                  <c:v>89.134619999999998</c:v>
                </c:pt>
                <c:pt idx="7">
                  <c:v>89.119169999999997</c:v>
                </c:pt>
                <c:pt idx="8">
                  <c:v>89.038539999999998</c:v>
                </c:pt>
                <c:pt idx="9">
                  <c:v>88.023030000000006</c:v>
                </c:pt>
                <c:pt idx="10">
                  <c:v>87.272729999999996</c:v>
                </c:pt>
                <c:pt idx="11">
                  <c:v>85.214010000000002</c:v>
                </c:pt>
                <c:pt idx="12">
                  <c:v>84.966139999999996</c:v>
                </c:pt>
                <c:pt idx="13">
                  <c:v>84.437669999999997</c:v>
                </c:pt>
                <c:pt idx="14">
                  <c:v>84.335660000000004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8-498E-AF17-8F5778D62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Ústecký kraj</c:v>
                </c:pt>
                <c:pt idx="1">
                  <c:v>Plzeňský kraj</c:v>
                </c:pt>
                <c:pt idx="2">
                  <c:v>Středočeský kraj</c:v>
                </c:pt>
                <c:pt idx="3">
                  <c:v>Kraj Vysočina</c:v>
                </c:pt>
                <c:pt idx="4">
                  <c:v>Královéhradecký kraj</c:v>
                </c:pt>
                <c:pt idx="5">
                  <c:v>Hlavní město Praha</c:v>
                </c:pt>
                <c:pt idx="6">
                  <c:v>Karlovarský kraj</c:v>
                </c:pt>
                <c:pt idx="7">
                  <c:v>Jihočeský kraj</c:v>
                </c:pt>
                <c:pt idx="8">
                  <c:v>Liberecký kraj</c:v>
                </c:pt>
                <c:pt idx="9">
                  <c:v>ČR</c:v>
                </c:pt>
                <c:pt idx="10">
                  <c:v>Jihomoravský kraj</c:v>
                </c:pt>
                <c:pt idx="11">
                  <c:v>Pardubický kraj</c:v>
                </c:pt>
                <c:pt idx="12">
                  <c:v>Moravskoslezský kraj</c:v>
                </c:pt>
                <c:pt idx="13">
                  <c:v>Zlínský kraj</c:v>
                </c:pt>
                <c:pt idx="14">
                  <c:v>Olomoucký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88.605329999999995</c:v>
                </c:pt>
                <c:pt idx="1">
                  <c:v>88.368200000000002</c:v>
                </c:pt>
                <c:pt idx="2">
                  <c:v>87.908209999999997</c:v>
                </c:pt>
                <c:pt idx="3">
                  <c:v>87.532049999999998</c:v>
                </c:pt>
                <c:pt idx="4">
                  <c:v>86.525729999999996</c:v>
                </c:pt>
                <c:pt idx="5">
                  <c:v>86.310659999999999</c:v>
                </c:pt>
                <c:pt idx="6">
                  <c:v>85.458299999999994</c:v>
                </c:pt>
                <c:pt idx="7">
                  <c:v>84.769589999999994</c:v>
                </c:pt>
                <c:pt idx="8">
                  <c:v>84.615380000000002</c:v>
                </c:pt>
                <c:pt idx="9">
                  <c:v>84.293120000000002</c:v>
                </c:pt>
                <c:pt idx="10">
                  <c:v>83.403720000000007</c:v>
                </c:pt>
                <c:pt idx="11">
                  <c:v>81.569469999999995</c:v>
                </c:pt>
                <c:pt idx="12">
                  <c:v>79.364519999999999</c:v>
                </c:pt>
                <c:pt idx="13">
                  <c:v>79.336439999999996</c:v>
                </c:pt>
                <c:pt idx="14">
                  <c:v>78.109340000000003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40-47DE-ACA1-8E4053576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10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36 Ošetřovatel</c:v>
                </c:pt>
                <c:pt idx="6">
                  <c:v>§ 18 Zdravotnický záchranář</c:v>
                </c:pt>
                <c:pt idx="7">
                  <c:v>§ 39 Zubní instrumentářka</c:v>
                </c:pt>
                <c:pt idx="8">
                  <c:v>§ 26 Odborný pracovník v laboratorních metodách a v přípravě léčivých přípravků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22 Psycholog ve zdravotnictví</c:v>
                </c:pt>
                <c:pt idx="13">
                  <c:v>§ 35 Řidič vozidla zdravotnické záchranné služby</c:v>
                </c:pt>
                <c:pt idx="14">
                  <c:v>§ 17 Dentální hygienistka</c:v>
                </c:pt>
                <c:pt idx="15">
                  <c:v>§ 37 Masér ve zdravotnictví, nevidomý a slabozraký masér ve zdravotnictví</c:v>
                </c:pt>
                <c:pt idx="16">
                  <c:v>§ 7 Ergoterapeut</c:v>
                </c:pt>
                <c:pt idx="17">
                  <c:v>§ 11 Optometrista</c:v>
                </c:pt>
                <c:pt idx="18">
                  <c:v>§ 15 Nutriční terapeut</c:v>
                </c:pt>
                <c:pt idx="19">
                  <c:v>§ 23 Logoped ve zdravotnictví</c:v>
                </c:pt>
                <c:pt idx="20">
                  <c:v>§ 10 Zdravotně-sociální pracovník</c:v>
                </c:pt>
                <c:pt idx="21">
                  <c:v>§ 30 Laboratorní asistent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28 Odborný pracovník v ochraně a podpoře veřejného zdraví</c:v>
                </c:pt>
                <c:pt idx="25">
                  <c:v>§ 21a Adiktolog</c:v>
                </c:pt>
                <c:pt idx="26">
                  <c:v>§ 13 Asistent ochrany a podpory veřejného zdraví</c:v>
                </c:pt>
                <c:pt idx="27">
                  <c:v>§ 25 Radiologický fyzik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31 Ortoticko-protetický technik</c:v>
                </c:pt>
                <c:pt idx="32">
                  <c:v>§ 32 Nutriční asistent</c:v>
                </c:pt>
                <c:pt idx="33">
                  <c:v>§ 21 Radiologický technik</c:v>
                </c:pt>
                <c:pt idx="34">
                  <c:v>§ 41 Autoptický laborant</c:v>
                </c:pt>
                <c:pt idx="35">
                  <c:v>§ 23a Zrakový terapeut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6537</c:v>
                </c:pt>
                <c:pt idx="1">
                  <c:v>3162</c:v>
                </c:pt>
                <c:pt idx="2">
                  <c:v>2582</c:v>
                </c:pt>
                <c:pt idx="3">
                  <c:v>2410</c:v>
                </c:pt>
                <c:pt idx="4">
                  <c:v>2112</c:v>
                </c:pt>
                <c:pt idx="5">
                  <c:v>1407</c:v>
                </c:pt>
                <c:pt idx="6">
                  <c:v>1271</c:v>
                </c:pt>
                <c:pt idx="7">
                  <c:v>1110</c:v>
                </c:pt>
                <c:pt idx="8">
                  <c:v>1003</c:v>
                </c:pt>
                <c:pt idx="9">
                  <c:v>979</c:v>
                </c:pt>
                <c:pt idx="10">
                  <c:v>768</c:v>
                </c:pt>
                <c:pt idx="11">
                  <c:v>606</c:v>
                </c:pt>
                <c:pt idx="12">
                  <c:v>500</c:v>
                </c:pt>
                <c:pt idx="13">
                  <c:v>494</c:v>
                </c:pt>
                <c:pt idx="14">
                  <c:v>449</c:v>
                </c:pt>
                <c:pt idx="15">
                  <c:v>342</c:v>
                </c:pt>
                <c:pt idx="16">
                  <c:v>285</c:v>
                </c:pt>
                <c:pt idx="17">
                  <c:v>284</c:v>
                </c:pt>
                <c:pt idx="18">
                  <c:v>280</c:v>
                </c:pt>
                <c:pt idx="19">
                  <c:v>257</c:v>
                </c:pt>
                <c:pt idx="20">
                  <c:v>252</c:v>
                </c:pt>
                <c:pt idx="21">
                  <c:v>237</c:v>
                </c:pt>
                <c:pt idx="22">
                  <c:v>133</c:v>
                </c:pt>
                <c:pt idx="23">
                  <c:v>76</c:v>
                </c:pt>
                <c:pt idx="24">
                  <c:v>72</c:v>
                </c:pt>
                <c:pt idx="25">
                  <c:v>69</c:v>
                </c:pt>
                <c:pt idx="26">
                  <c:v>51</c:v>
                </c:pt>
                <c:pt idx="27">
                  <c:v>45</c:v>
                </c:pt>
                <c:pt idx="28">
                  <c:v>37</c:v>
                </c:pt>
                <c:pt idx="29">
                  <c:v>30</c:v>
                </c:pt>
                <c:pt idx="30">
                  <c:v>23</c:v>
                </c:pt>
                <c:pt idx="31">
                  <c:v>14</c:v>
                </c:pt>
                <c:pt idx="32">
                  <c:v>14</c:v>
                </c:pt>
                <c:pt idx="33">
                  <c:v>6</c:v>
                </c:pt>
                <c:pt idx="34">
                  <c:v>5</c:v>
                </c:pt>
                <c:pt idx="3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18 Zdravotnický záchranář</c:v>
                </c:pt>
                <c:pt idx="6">
                  <c:v>§ 36 Ošetřovatel</c:v>
                </c:pt>
                <c:pt idx="7">
                  <c:v>§ 26 Odborný pracovník v laboratorních metodách a v přípravě léčivých přípravků</c:v>
                </c:pt>
                <c:pt idx="8">
                  <c:v>§ 39 Zubní instrumentářka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22 Psycholog ve zdravotnictví</c:v>
                </c:pt>
                <c:pt idx="12">
                  <c:v>§ 40 Řidič zdravotnické dopravní služby</c:v>
                </c:pt>
                <c:pt idx="13">
                  <c:v>§ 17 Dentální hygienistka</c:v>
                </c:pt>
                <c:pt idx="14">
                  <c:v>§ 35 Řidič vozidla zdravotnické záchranné služby</c:v>
                </c:pt>
                <c:pt idx="15">
                  <c:v>§ 37 Masér ve zdravotnictví, nevidomý a slabozraký masér ve zdravotnictví</c:v>
                </c:pt>
                <c:pt idx="16">
                  <c:v>§ 7 Ergoterapeut</c:v>
                </c:pt>
                <c:pt idx="17">
                  <c:v>§ 23 Logoped ve zdravotnictví</c:v>
                </c:pt>
                <c:pt idx="18">
                  <c:v>§ 15 Nutriční terapeut</c:v>
                </c:pt>
                <c:pt idx="19">
                  <c:v>§ 11 Optometrista</c:v>
                </c:pt>
                <c:pt idx="20">
                  <c:v>§ 10 Zdravotně-sociální pracovník</c:v>
                </c:pt>
                <c:pt idx="21">
                  <c:v>§ 30 Laboratorní asistent</c:v>
                </c:pt>
                <c:pt idx="22">
                  <c:v>§ 27 Biomedicínský inženýr</c:v>
                </c:pt>
                <c:pt idx="23">
                  <c:v>§ 28 Odborný pracovník v ochraně a podpoře veřejného zdraví</c:v>
                </c:pt>
                <c:pt idx="24">
                  <c:v>§ 33 Asistent zubního technika</c:v>
                </c:pt>
                <c:pt idx="25">
                  <c:v>§ 21a Adiktolog</c:v>
                </c:pt>
                <c:pt idx="26">
                  <c:v>§ 25 Radiologický fyzik</c:v>
                </c:pt>
                <c:pt idx="27">
                  <c:v>§ 13 Asistent ochrany a podpory veřejného zdraví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32 Nutriční asistent</c:v>
                </c:pt>
                <c:pt idx="32">
                  <c:v>§ 31 Ortoticko-protetický technik</c:v>
                </c:pt>
                <c:pt idx="33">
                  <c:v>§ 21 Radiologický technik</c:v>
                </c:pt>
                <c:pt idx="34">
                  <c:v>§ 41 Autoptický laborant</c:v>
                </c:pt>
                <c:pt idx="35">
                  <c:v>§ 23a Zrakový terapeut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4103</c:v>
                </c:pt>
                <c:pt idx="1">
                  <c:v>2229</c:v>
                </c:pt>
                <c:pt idx="2">
                  <c:v>1785</c:v>
                </c:pt>
                <c:pt idx="3">
                  <c:v>1763</c:v>
                </c:pt>
                <c:pt idx="4">
                  <c:v>1445</c:v>
                </c:pt>
                <c:pt idx="5">
                  <c:v>891</c:v>
                </c:pt>
                <c:pt idx="6">
                  <c:v>862</c:v>
                </c:pt>
                <c:pt idx="7">
                  <c:v>771</c:v>
                </c:pt>
                <c:pt idx="8">
                  <c:v>760</c:v>
                </c:pt>
                <c:pt idx="9">
                  <c:v>688</c:v>
                </c:pt>
                <c:pt idx="10">
                  <c:v>506</c:v>
                </c:pt>
                <c:pt idx="11">
                  <c:v>392</c:v>
                </c:pt>
                <c:pt idx="12">
                  <c:v>391</c:v>
                </c:pt>
                <c:pt idx="13">
                  <c:v>319</c:v>
                </c:pt>
                <c:pt idx="14">
                  <c:v>315</c:v>
                </c:pt>
                <c:pt idx="15">
                  <c:v>221</c:v>
                </c:pt>
                <c:pt idx="16">
                  <c:v>211</c:v>
                </c:pt>
                <c:pt idx="17">
                  <c:v>197</c:v>
                </c:pt>
                <c:pt idx="18">
                  <c:v>194</c:v>
                </c:pt>
                <c:pt idx="19">
                  <c:v>190</c:v>
                </c:pt>
                <c:pt idx="20">
                  <c:v>172</c:v>
                </c:pt>
                <c:pt idx="21">
                  <c:v>170</c:v>
                </c:pt>
                <c:pt idx="22">
                  <c:v>98</c:v>
                </c:pt>
                <c:pt idx="23">
                  <c:v>53</c:v>
                </c:pt>
                <c:pt idx="24">
                  <c:v>51</c:v>
                </c:pt>
                <c:pt idx="25">
                  <c:v>50</c:v>
                </c:pt>
                <c:pt idx="26">
                  <c:v>40</c:v>
                </c:pt>
                <c:pt idx="27">
                  <c:v>39</c:v>
                </c:pt>
                <c:pt idx="28">
                  <c:v>25</c:v>
                </c:pt>
                <c:pt idx="29">
                  <c:v>22</c:v>
                </c:pt>
                <c:pt idx="30">
                  <c:v>17</c:v>
                </c:pt>
                <c:pt idx="31">
                  <c:v>8</c:v>
                </c:pt>
                <c:pt idx="32">
                  <c:v>7</c:v>
                </c:pt>
                <c:pt idx="33">
                  <c:v>5</c:v>
                </c:pt>
                <c:pt idx="34">
                  <c:v>4</c:v>
                </c:pt>
                <c:pt idx="3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§ 9 Zdravotní laborant</c:v>
                </c:pt>
                <c:pt idx="3">
                  <c:v>farmaceut</c:v>
                </c:pt>
                <c:pt idx="4">
                  <c:v>§ 19 Farmaceutický asistent</c:v>
                </c:pt>
                <c:pt idx="5">
                  <c:v>§ 18 Zdravotnický záchranář</c:v>
                </c:pt>
                <c:pt idx="6">
                  <c:v>§ 36 Ošetřovatel</c:v>
                </c:pt>
                <c:pt idx="7">
                  <c:v>§ 26 Odborný pracovník v laboratorních metodách a v přípravě léčivých přípravků</c:v>
                </c:pt>
                <c:pt idx="8">
                  <c:v>§ 8 Radiologický asistent</c:v>
                </c:pt>
                <c:pt idx="9">
                  <c:v>§ 39 Zubní instrumentářka</c:v>
                </c:pt>
                <c:pt idx="10">
                  <c:v>§ 16 Zubní technik</c:v>
                </c:pt>
                <c:pt idx="11">
                  <c:v>§ 22 Psycholog ve zdravotnictví</c:v>
                </c:pt>
                <c:pt idx="12">
                  <c:v>§ 40 Řidič zdravotnické dopravní služby</c:v>
                </c:pt>
                <c:pt idx="13">
                  <c:v>§ 35 Řidič vozidla zdravotnické záchranné služby</c:v>
                </c:pt>
                <c:pt idx="14">
                  <c:v>§ 17 Dentální hygienistka</c:v>
                </c:pt>
                <c:pt idx="15">
                  <c:v>§ 7 Ergoterapeut</c:v>
                </c:pt>
                <c:pt idx="16">
                  <c:v>§ 37 Masér ve zdravotnictví, nevidomý a slabozraký masér ve zdravotnictví</c:v>
                </c:pt>
                <c:pt idx="17">
                  <c:v>§ 11 Optometrista</c:v>
                </c:pt>
                <c:pt idx="18">
                  <c:v>§ 23 Logoped ve zdravotnictví</c:v>
                </c:pt>
                <c:pt idx="19">
                  <c:v>§ 15 Nutriční terapeut</c:v>
                </c:pt>
                <c:pt idx="20">
                  <c:v>§ 30 Laboratorní asistent</c:v>
                </c:pt>
                <c:pt idx="21">
                  <c:v>§ 10 Zdravotně-sociální pracovník</c:v>
                </c:pt>
                <c:pt idx="22">
                  <c:v>§ 27 Biomedicínský inženýr</c:v>
                </c:pt>
                <c:pt idx="23">
                  <c:v>§ 28 Odborný pracovník v ochraně a podpoře veřejného zdraví</c:v>
                </c:pt>
                <c:pt idx="24">
                  <c:v>§ 21a Adiktolog</c:v>
                </c:pt>
                <c:pt idx="25">
                  <c:v>§ 33 Asistent zubního technika</c:v>
                </c:pt>
                <c:pt idx="26">
                  <c:v>§ 13 Asistent ochrany a podpory veřejného zdraví</c:v>
                </c:pt>
                <c:pt idx="27">
                  <c:v>§ 25 Radiologický fyzik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31 Ortoticko-protetický technik</c:v>
                </c:pt>
                <c:pt idx="32">
                  <c:v>§ 32 Nutriční asistent</c:v>
                </c:pt>
                <c:pt idx="33">
                  <c:v>§ 21 Radiologický technik</c:v>
                </c:pt>
                <c:pt idx="34">
                  <c:v>§ 23a Zrakový terapeut</c:v>
                </c:pt>
                <c:pt idx="35">
                  <c:v>§ 41 Autoptický laborant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2824</c:v>
                </c:pt>
                <c:pt idx="1">
                  <c:v>1493</c:v>
                </c:pt>
                <c:pt idx="2">
                  <c:v>1204</c:v>
                </c:pt>
                <c:pt idx="3">
                  <c:v>1150</c:v>
                </c:pt>
                <c:pt idx="4">
                  <c:v>959</c:v>
                </c:pt>
                <c:pt idx="5">
                  <c:v>641</c:v>
                </c:pt>
                <c:pt idx="6">
                  <c:v>562</c:v>
                </c:pt>
                <c:pt idx="7">
                  <c:v>544</c:v>
                </c:pt>
                <c:pt idx="8">
                  <c:v>493</c:v>
                </c:pt>
                <c:pt idx="9">
                  <c:v>489</c:v>
                </c:pt>
                <c:pt idx="10">
                  <c:v>326</c:v>
                </c:pt>
                <c:pt idx="11">
                  <c:v>296</c:v>
                </c:pt>
                <c:pt idx="12">
                  <c:v>259</c:v>
                </c:pt>
                <c:pt idx="13">
                  <c:v>223</c:v>
                </c:pt>
                <c:pt idx="14">
                  <c:v>221</c:v>
                </c:pt>
                <c:pt idx="15">
                  <c:v>147</c:v>
                </c:pt>
                <c:pt idx="16">
                  <c:v>140</c:v>
                </c:pt>
                <c:pt idx="17">
                  <c:v>125</c:v>
                </c:pt>
                <c:pt idx="18">
                  <c:v>125</c:v>
                </c:pt>
                <c:pt idx="19">
                  <c:v>123</c:v>
                </c:pt>
                <c:pt idx="20">
                  <c:v>123</c:v>
                </c:pt>
                <c:pt idx="21">
                  <c:v>119</c:v>
                </c:pt>
                <c:pt idx="22">
                  <c:v>67</c:v>
                </c:pt>
                <c:pt idx="23">
                  <c:v>40</c:v>
                </c:pt>
                <c:pt idx="24">
                  <c:v>33</c:v>
                </c:pt>
                <c:pt idx="25">
                  <c:v>32</c:v>
                </c:pt>
                <c:pt idx="26">
                  <c:v>30</c:v>
                </c:pt>
                <c:pt idx="27">
                  <c:v>28</c:v>
                </c:pt>
                <c:pt idx="28">
                  <c:v>19</c:v>
                </c:pt>
                <c:pt idx="29">
                  <c:v>17</c:v>
                </c:pt>
                <c:pt idx="30">
                  <c:v>12</c:v>
                </c:pt>
                <c:pt idx="31">
                  <c:v>6</c:v>
                </c:pt>
                <c:pt idx="32">
                  <c:v>5</c:v>
                </c:pt>
                <c:pt idx="33">
                  <c:v>4</c:v>
                </c:pt>
                <c:pt idx="34">
                  <c:v>1</c:v>
                </c:pt>
                <c:pt idx="3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9322079746689458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6350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9.325113282687688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4472C4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01.10.21</c:v>
                </c:pt>
                <c:pt idx="1">
                  <c:v>02.10.21</c:v>
                </c:pt>
                <c:pt idx="2">
                  <c:v>03.10.21</c:v>
                </c:pt>
                <c:pt idx="3">
                  <c:v>04.10.21</c:v>
                </c:pt>
                <c:pt idx="4">
                  <c:v>05.10.21</c:v>
                </c:pt>
                <c:pt idx="5">
                  <c:v>06.10.21</c:v>
                </c:pt>
                <c:pt idx="6">
                  <c:v>07.10.21</c:v>
                </c:pt>
                <c:pt idx="7">
                  <c:v>08.10.21</c:v>
                </c:pt>
                <c:pt idx="8">
                  <c:v>09.10.21</c:v>
                </c:pt>
                <c:pt idx="9">
                  <c:v>10.10.21</c:v>
                </c:pt>
                <c:pt idx="10">
                  <c:v>11.10.21</c:v>
                </c:pt>
                <c:pt idx="11">
                  <c:v>12.10.21</c:v>
                </c:pt>
                <c:pt idx="12">
                  <c:v>13.10.21</c:v>
                </c:pt>
                <c:pt idx="13">
                  <c:v>14.10.21</c:v>
                </c:pt>
                <c:pt idx="14">
                  <c:v>15.10.21</c:v>
                </c:pt>
                <c:pt idx="15">
                  <c:v>16.10.21</c:v>
                </c:pt>
                <c:pt idx="16">
                  <c:v>17.10.21</c:v>
                </c:pt>
                <c:pt idx="17">
                  <c:v>18.10.21</c:v>
                </c:pt>
                <c:pt idx="18">
                  <c:v>19.10.21</c:v>
                </c:pt>
                <c:pt idx="19">
                  <c:v>20.10.21</c:v>
                </c:pt>
                <c:pt idx="20">
                  <c:v>21.10.21</c:v>
                </c:pt>
                <c:pt idx="21">
                  <c:v>22.10.21</c:v>
                </c:pt>
                <c:pt idx="22">
                  <c:v>23.10.21</c:v>
                </c:pt>
                <c:pt idx="23">
                  <c:v>24.10.21</c:v>
                </c:pt>
                <c:pt idx="24">
                  <c:v>25.10.21</c:v>
                </c:pt>
                <c:pt idx="25">
                  <c:v>26.10.21</c:v>
                </c:pt>
                <c:pt idx="26">
                  <c:v>27.10.21</c:v>
                </c:pt>
                <c:pt idx="27">
                  <c:v>28.10.21</c:v>
                </c:pt>
                <c:pt idx="28">
                  <c:v>29.10.21</c:v>
                </c:pt>
                <c:pt idx="29">
                  <c:v>30.10.21</c:v>
                </c:pt>
                <c:pt idx="30">
                  <c:v>31.10.21</c:v>
                </c:pt>
                <c:pt idx="31">
                  <c:v>01.11.21</c:v>
                </c:pt>
                <c:pt idx="32">
                  <c:v>02.11.21</c:v>
                </c:pt>
                <c:pt idx="33">
                  <c:v>03.11.21</c:v>
                </c:pt>
                <c:pt idx="34">
                  <c:v>04.11.21</c:v>
                </c:pt>
                <c:pt idx="35">
                  <c:v>05.11.21</c:v>
                </c:pt>
                <c:pt idx="36">
                  <c:v>06.11.21</c:v>
                </c:pt>
                <c:pt idx="37">
                  <c:v>07.11.21</c:v>
                </c:pt>
                <c:pt idx="38">
                  <c:v>08.11.21</c:v>
                </c:pt>
                <c:pt idx="39">
                  <c:v>09.11.21</c:v>
                </c:pt>
                <c:pt idx="40">
                  <c:v>10.11.21</c:v>
                </c:pt>
                <c:pt idx="41">
                  <c:v>11.11.21</c:v>
                </c:pt>
                <c:pt idx="42">
                  <c:v>12.11.21</c:v>
                </c:pt>
                <c:pt idx="43">
                  <c:v>13.11.21</c:v>
                </c:pt>
                <c:pt idx="44">
                  <c:v>14.11.21</c:v>
                </c:pt>
                <c:pt idx="45">
                  <c:v>15.11.21</c:v>
                </c:pt>
                <c:pt idx="46">
                  <c:v>16.11.21</c:v>
                </c:pt>
                <c:pt idx="47">
                  <c:v>17.11.21</c:v>
                </c:pt>
                <c:pt idx="48">
                  <c:v>18.11.21</c:v>
                </c:pt>
                <c:pt idx="49">
                  <c:v>19.11.21</c:v>
                </c:pt>
                <c:pt idx="50">
                  <c:v>20.11.21</c:v>
                </c:pt>
                <c:pt idx="51">
                  <c:v>21.11.21</c:v>
                </c:pt>
                <c:pt idx="52">
                  <c:v>22.11.21</c:v>
                </c:pt>
                <c:pt idx="53">
                  <c:v>23.11.21</c:v>
                </c:pt>
                <c:pt idx="54">
                  <c:v>24.11.21</c:v>
                </c:pt>
                <c:pt idx="55">
                  <c:v>25.11.21</c:v>
                </c:pt>
                <c:pt idx="56">
                  <c:v>26.11.21</c:v>
                </c:pt>
                <c:pt idx="57">
                  <c:v>27.11.21</c:v>
                </c:pt>
                <c:pt idx="58">
                  <c:v>28.11.21</c:v>
                </c:pt>
                <c:pt idx="59">
                  <c:v>29.11.21</c:v>
                </c:pt>
                <c:pt idx="60">
                  <c:v>30.11.21</c:v>
                </c:pt>
                <c:pt idx="61">
                  <c:v>01.12.21</c:v>
                </c:pt>
                <c:pt idx="62">
                  <c:v>02.12.21</c:v>
                </c:pt>
                <c:pt idx="63">
                  <c:v>03.12.21</c:v>
                </c:pt>
                <c:pt idx="64">
                  <c:v>04.12.21</c:v>
                </c:pt>
                <c:pt idx="65">
                  <c:v>05.12.21</c:v>
                </c:pt>
                <c:pt idx="66">
                  <c:v>06.12.21</c:v>
                </c:pt>
                <c:pt idx="67">
                  <c:v>07.12.21</c:v>
                </c:pt>
                <c:pt idx="68">
                  <c:v>08.12.21</c:v>
                </c:pt>
                <c:pt idx="69">
                  <c:v>09.12.21</c:v>
                </c:pt>
                <c:pt idx="70">
                  <c:v>10.12.21</c:v>
                </c:pt>
                <c:pt idx="71">
                  <c:v>11.12.21</c:v>
                </c:pt>
                <c:pt idx="72">
                  <c:v>12.12.21</c:v>
                </c:pt>
                <c:pt idx="73">
                  <c:v>13.12.21</c:v>
                </c:pt>
                <c:pt idx="74">
                  <c:v>14.12.21</c:v>
                </c:pt>
                <c:pt idx="75">
                  <c:v>15.12.21</c:v>
                </c:pt>
                <c:pt idx="76">
                  <c:v>16.12.21</c:v>
                </c:pt>
                <c:pt idx="77">
                  <c:v>17.12.21</c:v>
                </c:pt>
                <c:pt idx="78">
                  <c:v>18.12.21</c:v>
                </c:pt>
                <c:pt idx="79">
                  <c:v>19.12.21</c:v>
                </c:pt>
                <c:pt idx="80">
                  <c:v>20.12.21</c:v>
                </c:pt>
                <c:pt idx="81">
                  <c:v>21.12.21</c:v>
                </c:pt>
                <c:pt idx="82">
                  <c:v>22.12.21</c:v>
                </c:pt>
                <c:pt idx="83">
                  <c:v>23.12.21</c:v>
                </c:pt>
                <c:pt idx="84">
                  <c:v>24.12.21</c:v>
                </c:pt>
                <c:pt idx="85">
                  <c:v>25.12.21</c:v>
                </c:pt>
                <c:pt idx="86">
                  <c:v>26.12.21</c:v>
                </c:pt>
                <c:pt idx="87">
                  <c:v>27.12.21</c:v>
                </c:pt>
                <c:pt idx="88">
                  <c:v>28.12.21</c:v>
                </c:pt>
                <c:pt idx="89">
                  <c:v>29.12.21</c:v>
                </c:pt>
                <c:pt idx="90">
                  <c:v>30.12.21</c:v>
                </c:pt>
                <c:pt idx="91">
                  <c:v>31.12.21</c:v>
                </c:pt>
                <c:pt idx="92">
                  <c:v>01.01.22</c:v>
                </c:pt>
                <c:pt idx="93">
                  <c:v>02.01.22</c:v>
                </c:pt>
                <c:pt idx="94">
                  <c:v>03.01.22</c:v>
                </c:pt>
                <c:pt idx="95">
                  <c:v>04.01.22</c:v>
                </c:pt>
                <c:pt idx="96">
                  <c:v>05.01.22</c:v>
                </c:pt>
                <c:pt idx="97">
                  <c:v>06.01.22</c:v>
                </c:pt>
                <c:pt idx="98">
                  <c:v>07.01.22</c:v>
                </c:pt>
                <c:pt idx="99">
                  <c:v>08.01.22</c:v>
                </c:pt>
                <c:pt idx="100">
                  <c:v>09.01.22</c:v>
                </c:pt>
                <c:pt idx="101">
                  <c:v>10.01.22</c:v>
                </c:pt>
                <c:pt idx="102">
                  <c:v>11.01.22</c:v>
                </c:pt>
                <c:pt idx="103">
                  <c:v>12.01.22</c:v>
                </c:pt>
                <c:pt idx="104">
                  <c:v>13.01.22</c:v>
                </c:pt>
                <c:pt idx="105">
                  <c:v>14.01.22</c:v>
                </c:pt>
                <c:pt idx="106">
                  <c:v>15.01.22</c:v>
                </c:pt>
                <c:pt idx="107">
                  <c:v>16.01.22</c:v>
                </c:pt>
                <c:pt idx="108">
                  <c:v>17.01.22</c:v>
                </c:pt>
                <c:pt idx="109">
                  <c:v>18.01.22</c:v>
                </c:pt>
                <c:pt idx="110">
                  <c:v>19.01.22</c:v>
                </c:pt>
                <c:pt idx="111">
                  <c:v>20.01.22</c:v>
                </c:pt>
                <c:pt idx="112">
                  <c:v>21.01.22</c:v>
                </c:pt>
                <c:pt idx="113">
                  <c:v>22.01.22</c:v>
                </c:pt>
                <c:pt idx="114">
                  <c:v>23.01.22</c:v>
                </c:pt>
                <c:pt idx="115">
                  <c:v>24.01.22</c:v>
                </c:pt>
                <c:pt idx="116">
                  <c:v>25.01.22</c:v>
                </c:pt>
                <c:pt idx="117">
                  <c:v>26.01.22</c:v>
                </c:pt>
                <c:pt idx="118">
                  <c:v>27.01.22</c:v>
                </c:pt>
                <c:pt idx="119">
                  <c:v>28.01.22</c:v>
                </c:pt>
                <c:pt idx="120">
                  <c:v>29.01.22</c:v>
                </c:pt>
                <c:pt idx="121">
                  <c:v>30.01.22</c:v>
                </c:pt>
                <c:pt idx="122">
                  <c:v>31.01.22</c:v>
                </c:pt>
                <c:pt idx="123">
                  <c:v>01.02.22</c:v>
                </c:pt>
                <c:pt idx="124">
                  <c:v>02.02.22</c:v>
                </c:pt>
                <c:pt idx="125">
                  <c:v>03.02.22</c:v>
                </c:pt>
                <c:pt idx="126">
                  <c:v>04.02.22</c:v>
                </c:pt>
                <c:pt idx="127">
                  <c:v>05.02.22</c:v>
                </c:pt>
                <c:pt idx="128">
                  <c:v>06.02.22</c:v>
                </c:pt>
                <c:pt idx="129">
                  <c:v>07.02.22</c:v>
                </c:pt>
                <c:pt idx="130">
                  <c:v>08.02.22</c:v>
                </c:pt>
                <c:pt idx="131">
                  <c:v>09.02.22</c:v>
                </c:pt>
                <c:pt idx="132">
                  <c:v>10.02.22</c:v>
                </c:pt>
                <c:pt idx="133">
                  <c:v>11.02.22</c:v>
                </c:pt>
                <c:pt idx="134">
                  <c:v>12.02.22</c:v>
                </c:pt>
                <c:pt idx="135">
                  <c:v>13.02.22</c:v>
                </c:pt>
                <c:pt idx="136">
                  <c:v>14.02.22</c:v>
                </c:pt>
                <c:pt idx="137">
                  <c:v>15.02.22</c:v>
                </c:pt>
                <c:pt idx="138">
                  <c:v>16.02.22</c:v>
                </c:pt>
                <c:pt idx="139">
                  <c:v>17.02.22</c:v>
                </c:pt>
                <c:pt idx="140">
                  <c:v>18.02.22</c:v>
                </c:pt>
                <c:pt idx="141">
                  <c:v>19.02.22</c:v>
                </c:pt>
                <c:pt idx="142">
                  <c:v>20.02.22</c:v>
                </c:pt>
                <c:pt idx="143">
                  <c:v>21.02.22</c:v>
                </c:pt>
                <c:pt idx="144">
                  <c:v>22.02.22</c:v>
                </c:pt>
                <c:pt idx="145">
                  <c:v>23.02.22</c:v>
                </c:pt>
                <c:pt idx="146">
                  <c:v>24.02.22</c:v>
                </c:pt>
                <c:pt idx="147">
                  <c:v>25.02.22</c:v>
                </c:pt>
                <c:pt idx="148">
                  <c:v>26.02.22</c:v>
                </c:pt>
                <c:pt idx="149">
                  <c:v>27.02.22</c:v>
                </c:pt>
                <c:pt idx="150">
                  <c:v>28.02.22</c:v>
                </c:pt>
                <c:pt idx="151">
                  <c:v>01.03.22</c:v>
                </c:pt>
                <c:pt idx="152">
                  <c:v>02.03.22</c:v>
                </c:pt>
                <c:pt idx="153">
                  <c:v>03.03.22</c:v>
                </c:pt>
                <c:pt idx="154">
                  <c:v>04.03.22</c:v>
                </c:pt>
                <c:pt idx="155">
                  <c:v>05.03.22</c:v>
                </c:pt>
                <c:pt idx="156">
                  <c:v>06.03.22</c:v>
                </c:pt>
                <c:pt idx="157">
                  <c:v>07.03.22</c:v>
                </c:pt>
                <c:pt idx="158">
                  <c:v>08.03.22</c:v>
                </c:pt>
                <c:pt idx="159">
                  <c:v>09.03.22</c:v>
                </c:pt>
                <c:pt idx="160">
                  <c:v>10.03.22</c:v>
                </c:pt>
                <c:pt idx="161">
                  <c:v>11.03.22</c:v>
                </c:pt>
                <c:pt idx="162">
                  <c:v>12.03.22</c:v>
                </c:pt>
                <c:pt idx="163">
                  <c:v>13.03.22</c:v>
                </c:pt>
                <c:pt idx="164">
                  <c:v>14.03.22</c:v>
                </c:pt>
                <c:pt idx="165">
                  <c:v>15.03.22</c:v>
                </c:pt>
                <c:pt idx="166">
                  <c:v>16.03.22</c:v>
                </c:pt>
                <c:pt idx="167">
                  <c:v>17.03.22</c:v>
                </c:pt>
                <c:pt idx="168">
                  <c:v>18.03.22</c:v>
                </c:pt>
                <c:pt idx="169">
                  <c:v>19.03.22</c:v>
                </c:pt>
                <c:pt idx="170">
                  <c:v>20.03.22</c:v>
                </c:pt>
                <c:pt idx="171">
                  <c:v>21.03.22</c:v>
                </c:pt>
                <c:pt idx="172">
                  <c:v>22.03.22</c:v>
                </c:pt>
                <c:pt idx="173">
                  <c:v>23.03.22</c:v>
                </c:pt>
                <c:pt idx="174">
                  <c:v>24.03.22</c:v>
                </c:pt>
                <c:pt idx="175">
                  <c:v>25.03.22</c:v>
                </c:pt>
                <c:pt idx="176">
                  <c:v>26.03.22</c:v>
                </c:pt>
                <c:pt idx="177">
                  <c:v>27.03.22</c:v>
                </c:pt>
                <c:pt idx="178">
                  <c:v>28.03.22</c:v>
                </c:pt>
                <c:pt idx="179">
                  <c:v>29.03.22</c:v>
                </c:pt>
                <c:pt idx="180">
                  <c:v>30.03.22</c:v>
                </c:pt>
                <c:pt idx="181">
                  <c:v>31.03.22</c:v>
                </c:pt>
                <c:pt idx="182">
                  <c:v>01.04.22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2</c:v>
                </c:pt>
                <c:pt idx="1">
                  <c:v>5</c:v>
                </c:pt>
                <c:pt idx="2">
                  <c:v>1</c:v>
                </c:pt>
                <c:pt idx="3">
                  <c:v>0</c:v>
                </c:pt>
                <c:pt idx="4">
                  <c:v>2</c:v>
                </c:pt>
                <c:pt idx="5">
                  <c:v>5</c:v>
                </c:pt>
                <c:pt idx="6">
                  <c:v>6</c:v>
                </c:pt>
                <c:pt idx="7">
                  <c:v>6</c:v>
                </c:pt>
                <c:pt idx="8">
                  <c:v>1</c:v>
                </c:pt>
                <c:pt idx="9">
                  <c:v>1</c:v>
                </c:pt>
                <c:pt idx="10">
                  <c:v>3</c:v>
                </c:pt>
                <c:pt idx="11">
                  <c:v>10</c:v>
                </c:pt>
                <c:pt idx="12">
                  <c:v>7</c:v>
                </c:pt>
                <c:pt idx="13">
                  <c:v>7</c:v>
                </c:pt>
                <c:pt idx="14">
                  <c:v>6</c:v>
                </c:pt>
                <c:pt idx="15">
                  <c:v>5</c:v>
                </c:pt>
                <c:pt idx="16">
                  <c:v>8</c:v>
                </c:pt>
                <c:pt idx="17">
                  <c:v>17</c:v>
                </c:pt>
                <c:pt idx="18">
                  <c:v>16</c:v>
                </c:pt>
                <c:pt idx="19">
                  <c:v>13</c:v>
                </c:pt>
                <c:pt idx="20">
                  <c:v>13</c:v>
                </c:pt>
                <c:pt idx="21">
                  <c:v>16</c:v>
                </c:pt>
                <c:pt idx="22">
                  <c:v>13</c:v>
                </c:pt>
                <c:pt idx="23">
                  <c:v>12</c:v>
                </c:pt>
                <c:pt idx="24">
                  <c:v>28</c:v>
                </c:pt>
                <c:pt idx="25">
                  <c:v>20</c:v>
                </c:pt>
                <c:pt idx="26">
                  <c:v>25</c:v>
                </c:pt>
                <c:pt idx="27">
                  <c:v>22</c:v>
                </c:pt>
                <c:pt idx="28">
                  <c:v>36</c:v>
                </c:pt>
                <c:pt idx="29">
                  <c:v>21</c:v>
                </c:pt>
                <c:pt idx="30">
                  <c:v>18</c:v>
                </c:pt>
                <c:pt idx="31">
                  <c:v>55</c:v>
                </c:pt>
                <c:pt idx="32">
                  <c:v>37</c:v>
                </c:pt>
                <c:pt idx="33">
                  <c:v>38</c:v>
                </c:pt>
                <c:pt idx="34">
                  <c:v>27</c:v>
                </c:pt>
                <c:pt idx="35">
                  <c:v>40</c:v>
                </c:pt>
                <c:pt idx="36">
                  <c:v>20</c:v>
                </c:pt>
                <c:pt idx="37">
                  <c:v>18</c:v>
                </c:pt>
                <c:pt idx="38">
                  <c:v>52</c:v>
                </c:pt>
                <c:pt idx="39">
                  <c:v>47</c:v>
                </c:pt>
                <c:pt idx="40">
                  <c:v>47</c:v>
                </c:pt>
                <c:pt idx="41">
                  <c:v>49</c:v>
                </c:pt>
                <c:pt idx="42">
                  <c:v>41</c:v>
                </c:pt>
                <c:pt idx="43">
                  <c:v>48</c:v>
                </c:pt>
                <c:pt idx="44">
                  <c:v>22</c:v>
                </c:pt>
                <c:pt idx="45">
                  <c:v>63</c:v>
                </c:pt>
                <c:pt idx="46">
                  <c:v>56</c:v>
                </c:pt>
                <c:pt idx="47">
                  <c:v>43</c:v>
                </c:pt>
                <c:pt idx="48">
                  <c:v>53</c:v>
                </c:pt>
                <c:pt idx="49">
                  <c:v>77</c:v>
                </c:pt>
                <c:pt idx="50">
                  <c:v>46</c:v>
                </c:pt>
                <c:pt idx="51">
                  <c:v>32</c:v>
                </c:pt>
                <c:pt idx="52">
                  <c:v>61</c:v>
                </c:pt>
                <c:pt idx="53">
                  <c:v>69</c:v>
                </c:pt>
                <c:pt idx="54">
                  <c:v>41</c:v>
                </c:pt>
                <c:pt idx="55">
                  <c:v>66</c:v>
                </c:pt>
                <c:pt idx="56">
                  <c:v>51</c:v>
                </c:pt>
                <c:pt idx="57">
                  <c:v>35</c:v>
                </c:pt>
                <c:pt idx="58">
                  <c:v>38</c:v>
                </c:pt>
                <c:pt idx="59">
                  <c:v>57</c:v>
                </c:pt>
                <c:pt idx="60">
                  <c:v>45</c:v>
                </c:pt>
                <c:pt idx="61">
                  <c:v>56</c:v>
                </c:pt>
                <c:pt idx="62">
                  <c:v>40</c:v>
                </c:pt>
                <c:pt idx="63">
                  <c:v>50</c:v>
                </c:pt>
                <c:pt idx="64">
                  <c:v>24</c:v>
                </c:pt>
                <c:pt idx="65">
                  <c:v>15</c:v>
                </c:pt>
                <c:pt idx="66">
                  <c:v>45</c:v>
                </c:pt>
                <c:pt idx="67">
                  <c:v>40</c:v>
                </c:pt>
                <c:pt idx="68">
                  <c:v>30</c:v>
                </c:pt>
                <c:pt idx="69">
                  <c:v>30</c:v>
                </c:pt>
                <c:pt idx="70">
                  <c:v>33</c:v>
                </c:pt>
                <c:pt idx="71">
                  <c:v>19</c:v>
                </c:pt>
                <c:pt idx="72">
                  <c:v>11</c:v>
                </c:pt>
                <c:pt idx="73">
                  <c:v>28</c:v>
                </c:pt>
                <c:pt idx="74">
                  <c:v>25</c:v>
                </c:pt>
                <c:pt idx="75">
                  <c:v>24</c:v>
                </c:pt>
                <c:pt idx="76">
                  <c:v>16</c:v>
                </c:pt>
                <c:pt idx="77">
                  <c:v>22</c:v>
                </c:pt>
                <c:pt idx="78">
                  <c:v>19</c:v>
                </c:pt>
                <c:pt idx="79">
                  <c:v>15</c:v>
                </c:pt>
                <c:pt idx="80">
                  <c:v>27</c:v>
                </c:pt>
                <c:pt idx="81">
                  <c:v>27</c:v>
                </c:pt>
                <c:pt idx="82">
                  <c:v>21</c:v>
                </c:pt>
                <c:pt idx="83">
                  <c:v>23</c:v>
                </c:pt>
                <c:pt idx="84">
                  <c:v>4</c:v>
                </c:pt>
                <c:pt idx="85">
                  <c:v>11</c:v>
                </c:pt>
                <c:pt idx="86">
                  <c:v>8</c:v>
                </c:pt>
                <c:pt idx="87">
                  <c:v>25</c:v>
                </c:pt>
                <c:pt idx="88">
                  <c:v>32</c:v>
                </c:pt>
                <c:pt idx="89">
                  <c:v>23</c:v>
                </c:pt>
                <c:pt idx="90">
                  <c:v>20</c:v>
                </c:pt>
                <c:pt idx="91">
                  <c:v>19</c:v>
                </c:pt>
                <c:pt idx="92">
                  <c:v>6</c:v>
                </c:pt>
                <c:pt idx="93">
                  <c:v>24</c:v>
                </c:pt>
                <c:pt idx="94">
                  <c:v>33</c:v>
                </c:pt>
                <c:pt idx="95">
                  <c:v>26</c:v>
                </c:pt>
                <c:pt idx="96">
                  <c:v>20</c:v>
                </c:pt>
                <c:pt idx="97">
                  <c:v>25</c:v>
                </c:pt>
                <c:pt idx="98">
                  <c:v>18</c:v>
                </c:pt>
                <c:pt idx="99">
                  <c:v>17</c:v>
                </c:pt>
                <c:pt idx="100">
                  <c:v>13</c:v>
                </c:pt>
                <c:pt idx="101">
                  <c:v>32</c:v>
                </c:pt>
                <c:pt idx="102">
                  <c:v>46</c:v>
                </c:pt>
                <c:pt idx="103">
                  <c:v>70</c:v>
                </c:pt>
                <c:pt idx="104">
                  <c:v>38</c:v>
                </c:pt>
                <c:pt idx="105">
                  <c:v>45</c:v>
                </c:pt>
                <c:pt idx="106">
                  <c:v>31</c:v>
                </c:pt>
                <c:pt idx="107">
                  <c:v>41</c:v>
                </c:pt>
                <c:pt idx="108">
                  <c:v>109</c:v>
                </c:pt>
                <c:pt idx="109">
                  <c:v>86</c:v>
                </c:pt>
                <c:pt idx="110">
                  <c:v>113</c:v>
                </c:pt>
                <c:pt idx="111">
                  <c:v>109</c:v>
                </c:pt>
                <c:pt idx="112">
                  <c:v>88</c:v>
                </c:pt>
                <c:pt idx="113">
                  <c:v>57</c:v>
                </c:pt>
                <c:pt idx="114">
                  <c:v>70</c:v>
                </c:pt>
                <c:pt idx="115">
                  <c:v>175</c:v>
                </c:pt>
                <c:pt idx="116">
                  <c:v>155</c:v>
                </c:pt>
                <c:pt idx="117">
                  <c:v>167</c:v>
                </c:pt>
                <c:pt idx="118">
                  <c:v>121</c:v>
                </c:pt>
                <c:pt idx="119">
                  <c:v>149</c:v>
                </c:pt>
                <c:pt idx="120">
                  <c:v>58</c:v>
                </c:pt>
                <c:pt idx="121">
                  <c:v>100</c:v>
                </c:pt>
                <c:pt idx="122">
                  <c:v>166</c:v>
                </c:pt>
                <c:pt idx="123">
                  <c:v>191</c:v>
                </c:pt>
                <c:pt idx="124">
                  <c:v>144</c:v>
                </c:pt>
                <c:pt idx="125">
                  <c:v>123</c:v>
                </c:pt>
                <c:pt idx="126">
                  <c:v>113</c:v>
                </c:pt>
                <c:pt idx="127">
                  <c:v>74</c:v>
                </c:pt>
                <c:pt idx="128">
                  <c:v>51</c:v>
                </c:pt>
                <c:pt idx="129">
                  <c:v>124</c:v>
                </c:pt>
                <c:pt idx="130">
                  <c:v>113</c:v>
                </c:pt>
                <c:pt idx="131">
                  <c:v>91</c:v>
                </c:pt>
                <c:pt idx="132">
                  <c:v>89</c:v>
                </c:pt>
                <c:pt idx="133">
                  <c:v>88</c:v>
                </c:pt>
                <c:pt idx="134">
                  <c:v>42</c:v>
                </c:pt>
                <c:pt idx="135">
                  <c:v>39</c:v>
                </c:pt>
                <c:pt idx="136">
                  <c:v>126</c:v>
                </c:pt>
                <c:pt idx="137">
                  <c:v>81</c:v>
                </c:pt>
                <c:pt idx="138">
                  <c:v>77</c:v>
                </c:pt>
                <c:pt idx="139">
                  <c:v>60</c:v>
                </c:pt>
                <c:pt idx="140">
                  <c:v>60</c:v>
                </c:pt>
                <c:pt idx="141">
                  <c:v>37</c:v>
                </c:pt>
                <c:pt idx="142">
                  <c:v>33</c:v>
                </c:pt>
                <c:pt idx="143">
                  <c:v>66</c:v>
                </c:pt>
                <c:pt idx="144">
                  <c:v>51</c:v>
                </c:pt>
                <c:pt idx="145">
                  <c:v>49</c:v>
                </c:pt>
                <c:pt idx="146">
                  <c:v>44</c:v>
                </c:pt>
                <c:pt idx="147">
                  <c:v>37</c:v>
                </c:pt>
                <c:pt idx="148">
                  <c:v>28</c:v>
                </c:pt>
                <c:pt idx="149">
                  <c:v>31</c:v>
                </c:pt>
                <c:pt idx="150">
                  <c:v>67</c:v>
                </c:pt>
                <c:pt idx="151">
                  <c:v>42</c:v>
                </c:pt>
                <c:pt idx="152">
                  <c:v>54</c:v>
                </c:pt>
                <c:pt idx="153">
                  <c:v>41</c:v>
                </c:pt>
                <c:pt idx="154">
                  <c:v>39</c:v>
                </c:pt>
                <c:pt idx="155">
                  <c:v>28</c:v>
                </c:pt>
                <c:pt idx="156">
                  <c:v>23</c:v>
                </c:pt>
                <c:pt idx="157">
                  <c:v>75</c:v>
                </c:pt>
                <c:pt idx="158">
                  <c:v>59</c:v>
                </c:pt>
                <c:pt idx="159">
                  <c:v>51</c:v>
                </c:pt>
                <c:pt idx="160">
                  <c:v>43</c:v>
                </c:pt>
                <c:pt idx="161">
                  <c:v>37</c:v>
                </c:pt>
                <c:pt idx="162">
                  <c:v>20</c:v>
                </c:pt>
                <c:pt idx="163">
                  <c:v>27</c:v>
                </c:pt>
                <c:pt idx="164">
                  <c:v>77</c:v>
                </c:pt>
                <c:pt idx="165">
                  <c:v>50</c:v>
                </c:pt>
                <c:pt idx="166">
                  <c:v>52</c:v>
                </c:pt>
                <c:pt idx="167">
                  <c:v>44</c:v>
                </c:pt>
                <c:pt idx="168">
                  <c:v>37</c:v>
                </c:pt>
                <c:pt idx="169">
                  <c:v>13</c:v>
                </c:pt>
                <c:pt idx="170">
                  <c:v>17</c:v>
                </c:pt>
                <c:pt idx="171">
                  <c:v>84</c:v>
                </c:pt>
                <c:pt idx="172">
                  <c:v>61</c:v>
                </c:pt>
                <c:pt idx="173">
                  <c:v>42</c:v>
                </c:pt>
                <c:pt idx="174">
                  <c:v>53</c:v>
                </c:pt>
                <c:pt idx="175">
                  <c:v>34</c:v>
                </c:pt>
                <c:pt idx="176">
                  <c:v>17</c:v>
                </c:pt>
                <c:pt idx="177">
                  <c:v>25</c:v>
                </c:pt>
                <c:pt idx="178">
                  <c:v>53</c:v>
                </c:pt>
                <c:pt idx="179">
                  <c:v>60</c:v>
                </c:pt>
                <c:pt idx="180">
                  <c:v>55</c:v>
                </c:pt>
                <c:pt idx="181">
                  <c:v>45</c:v>
                </c:pt>
                <c:pt idx="182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635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5.3261617930248735E-3"/>
                  <c:y val="-2.331269142410825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954283177984905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ED7D3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01.10.21</c:v>
                </c:pt>
                <c:pt idx="1">
                  <c:v>02.10.21</c:v>
                </c:pt>
                <c:pt idx="2">
                  <c:v>03.10.21</c:v>
                </c:pt>
                <c:pt idx="3">
                  <c:v>04.10.21</c:v>
                </c:pt>
                <c:pt idx="4">
                  <c:v>05.10.21</c:v>
                </c:pt>
                <c:pt idx="5">
                  <c:v>06.10.21</c:v>
                </c:pt>
                <c:pt idx="6">
                  <c:v>07.10.21</c:v>
                </c:pt>
                <c:pt idx="7">
                  <c:v>08.10.21</c:v>
                </c:pt>
                <c:pt idx="8">
                  <c:v>09.10.21</c:v>
                </c:pt>
                <c:pt idx="9">
                  <c:v>10.10.21</c:v>
                </c:pt>
                <c:pt idx="10">
                  <c:v>11.10.21</c:v>
                </c:pt>
                <c:pt idx="11">
                  <c:v>12.10.21</c:v>
                </c:pt>
                <c:pt idx="12">
                  <c:v>13.10.21</c:v>
                </c:pt>
                <c:pt idx="13">
                  <c:v>14.10.21</c:v>
                </c:pt>
                <c:pt idx="14">
                  <c:v>15.10.21</c:v>
                </c:pt>
                <c:pt idx="15">
                  <c:v>16.10.21</c:v>
                </c:pt>
                <c:pt idx="16">
                  <c:v>17.10.21</c:v>
                </c:pt>
                <c:pt idx="17">
                  <c:v>18.10.21</c:v>
                </c:pt>
                <c:pt idx="18">
                  <c:v>19.10.21</c:v>
                </c:pt>
                <c:pt idx="19">
                  <c:v>20.10.21</c:v>
                </c:pt>
                <c:pt idx="20">
                  <c:v>21.10.21</c:v>
                </c:pt>
                <c:pt idx="21">
                  <c:v>22.10.21</c:v>
                </c:pt>
                <c:pt idx="22">
                  <c:v>23.10.21</c:v>
                </c:pt>
                <c:pt idx="23">
                  <c:v>24.10.21</c:v>
                </c:pt>
                <c:pt idx="24">
                  <c:v>25.10.21</c:v>
                </c:pt>
                <c:pt idx="25">
                  <c:v>26.10.21</c:v>
                </c:pt>
                <c:pt idx="26">
                  <c:v>27.10.21</c:v>
                </c:pt>
                <c:pt idx="27">
                  <c:v>28.10.21</c:v>
                </c:pt>
                <c:pt idx="28">
                  <c:v>29.10.21</c:v>
                </c:pt>
                <c:pt idx="29">
                  <c:v>30.10.21</c:v>
                </c:pt>
                <c:pt idx="30">
                  <c:v>31.10.21</c:v>
                </c:pt>
                <c:pt idx="31">
                  <c:v>01.11.21</c:v>
                </c:pt>
                <c:pt idx="32">
                  <c:v>02.11.21</c:v>
                </c:pt>
                <c:pt idx="33">
                  <c:v>03.11.21</c:v>
                </c:pt>
                <c:pt idx="34">
                  <c:v>04.11.21</c:v>
                </c:pt>
                <c:pt idx="35">
                  <c:v>05.11.21</c:v>
                </c:pt>
                <c:pt idx="36">
                  <c:v>06.11.21</c:v>
                </c:pt>
                <c:pt idx="37">
                  <c:v>07.11.21</c:v>
                </c:pt>
                <c:pt idx="38">
                  <c:v>08.11.21</c:v>
                </c:pt>
                <c:pt idx="39">
                  <c:v>09.11.21</c:v>
                </c:pt>
                <c:pt idx="40">
                  <c:v>10.11.21</c:v>
                </c:pt>
                <c:pt idx="41">
                  <c:v>11.11.21</c:v>
                </c:pt>
                <c:pt idx="42">
                  <c:v>12.11.21</c:v>
                </c:pt>
                <c:pt idx="43">
                  <c:v>13.11.21</c:v>
                </c:pt>
                <c:pt idx="44">
                  <c:v>14.11.21</c:v>
                </c:pt>
                <c:pt idx="45">
                  <c:v>15.11.21</c:v>
                </c:pt>
                <c:pt idx="46">
                  <c:v>16.11.21</c:v>
                </c:pt>
                <c:pt idx="47">
                  <c:v>17.11.21</c:v>
                </c:pt>
                <c:pt idx="48">
                  <c:v>18.11.21</c:v>
                </c:pt>
                <c:pt idx="49">
                  <c:v>19.11.21</c:v>
                </c:pt>
                <c:pt idx="50">
                  <c:v>20.11.21</c:v>
                </c:pt>
                <c:pt idx="51">
                  <c:v>21.11.21</c:v>
                </c:pt>
                <c:pt idx="52">
                  <c:v>22.11.21</c:v>
                </c:pt>
                <c:pt idx="53">
                  <c:v>23.11.21</c:v>
                </c:pt>
                <c:pt idx="54">
                  <c:v>24.11.21</c:v>
                </c:pt>
                <c:pt idx="55">
                  <c:v>25.11.21</c:v>
                </c:pt>
                <c:pt idx="56">
                  <c:v>26.11.21</c:v>
                </c:pt>
                <c:pt idx="57">
                  <c:v>27.11.21</c:v>
                </c:pt>
                <c:pt idx="58">
                  <c:v>28.11.21</c:v>
                </c:pt>
                <c:pt idx="59">
                  <c:v>29.11.21</c:v>
                </c:pt>
                <c:pt idx="60">
                  <c:v>30.11.21</c:v>
                </c:pt>
                <c:pt idx="61">
                  <c:v>01.12.21</c:v>
                </c:pt>
                <c:pt idx="62">
                  <c:v>02.12.21</c:v>
                </c:pt>
                <c:pt idx="63">
                  <c:v>03.12.21</c:v>
                </c:pt>
                <c:pt idx="64">
                  <c:v>04.12.21</c:v>
                </c:pt>
                <c:pt idx="65">
                  <c:v>05.12.21</c:v>
                </c:pt>
                <c:pt idx="66">
                  <c:v>06.12.21</c:v>
                </c:pt>
                <c:pt idx="67">
                  <c:v>07.12.21</c:v>
                </c:pt>
                <c:pt idx="68">
                  <c:v>08.12.21</c:v>
                </c:pt>
                <c:pt idx="69">
                  <c:v>09.12.21</c:v>
                </c:pt>
                <c:pt idx="70">
                  <c:v>10.12.21</c:v>
                </c:pt>
                <c:pt idx="71">
                  <c:v>11.12.21</c:v>
                </c:pt>
                <c:pt idx="72">
                  <c:v>12.12.21</c:v>
                </c:pt>
                <c:pt idx="73">
                  <c:v>13.12.21</c:v>
                </c:pt>
                <c:pt idx="74">
                  <c:v>14.12.21</c:v>
                </c:pt>
                <c:pt idx="75">
                  <c:v>15.12.21</c:v>
                </c:pt>
                <c:pt idx="76">
                  <c:v>16.12.21</c:v>
                </c:pt>
                <c:pt idx="77">
                  <c:v>17.12.21</c:v>
                </c:pt>
                <c:pt idx="78">
                  <c:v>18.12.21</c:v>
                </c:pt>
                <c:pt idx="79">
                  <c:v>19.12.21</c:v>
                </c:pt>
                <c:pt idx="80">
                  <c:v>20.12.21</c:v>
                </c:pt>
                <c:pt idx="81">
                  <c:v>21.12.21</c:v>
                </c:pt>
                <c:pt idx="82">
                  <c:v>22.12.21</c:v>
                </c:pt>
                <c:pt idx="83">
                  <c:v>23.12.21</c:v>
                </c:pt>
                <c:pt idx="84">
                  <c:v>24.12.21</c:v>
                </c:pt>
                <c:pt idx="85">
                  <c:v>25.12.21</c:v>
                </c:pt>
                <c:pt idx="86">
                  <c:v>26.12.21</c:v>
                </c:pt>
                <c:pt idx="87">
                  <c:v>27.12.21</c:v>
                </c:pt>
                <c:pt idx="88">
                  <c:v>28.12.21</c:v>
                </c:pt>
                <c:pt idx="89">
                  <c:v>29.12.21</c:v>
                </c:pt>
                <c:pt idx="90">
                  <c:v>30.12.21</c:v>
                </c:pt>
                <c:pt idx="91">
                  <c:v>31.12.21</c:v>
                </c:pt>
                <c:pt idx="92">
                  <c:v>01.01.22</c:v>
                </c:pt>
                <c:pt idx="93">
                  <c:v>02.01.22</c:v>
                </c:pt>
                <c:pt idx="94">
                  <c:v>03.01.22</c:v>
                </c:pt>
                <c:pt idx="95">
                  <c:v>04.01.22</c:v>
                </c:pt>
                <c:pt idx="96">
                  <c:v>05.01.22</c:v>
                </c:pt>
                <c:pt idx="97">
                  <c:v>06.01.22</c:v>
                </c:pt>
                <c:pt idx="98">
                  <c:v>07.01.22</c:v>
                </c:pt>
                <c:pt idx="99">
                  <c:v>08.01.22</c:v>
                </c:pt>
                <c:pt idx="100">
                  <c:v>09.01.22</c:v>
                </c:pt>
                <c:pt idx="101">
                  <c:v>10.01.22</c:v>
                </c:pt>
                <c:pt idx="102">
                  <c:v>11.01.22</c:v>
                </c:pt>
                <c:pt idx="103">
                  <c:v>12.01.22</c:v>
                </c:pt>
                <c:pt idx="104">
                  <c:v>13.01.22</c:v>
                </c:pt>
                <c:pt idx="105">
                  <c:v>14.01.22</c:v>
                </c:pt>
                <c:pt idx="106">
                  <c:v>15.01.22</c:v>
                </c:pt>
                <c:pt idx="107">
                  <c:v>16.01.22</c:v>
                </c:pt>
                <c:pt idx="108">
                  <c:v>17.01.22</c:v>
                </c:pt>
                <c:pt idx="109">
                  <c:v>18.01.22</c:v>
                </c:pt>
                <c:pt idx="110">
                  <c:v>19.01.22</c:v>
                </c:pt>
                <c:pt idx="111">
                  <c:v>20.01.22</c:v>
                </c:pt>
                <c:pt idx="112">
                  <c:v>21.01.22</c:v>
                </c:pt>
                <c:pt idx="113">
                  <c:v>22.01.22</c:v>
                </c:pt>
                <c:pt idx="114">
                  <c:v>23.01.22</c:v>
                </c:pt>
                <c:pt idx="115">
                  <c:v>24.01.22</c:v>
                </c:pt>
                <c:pt idx="116">
                  <c:v>25.01.22</c:v>
                </c:pt>
                <c:pt idx="117">
                  <c:v>26.01.22</c:v>
                </c:pt>
                <c:pt idx="118">
                  <c:v>27.01.22</c:v>
                </c:pt>
                <c:pt idx="119">
                  <c:v>28.01.22</c:v>
                </c:pt>
                <c:pt idx="120">
                  <c:v>29.01.22</c:v>
                </c:pt>
                <c:pt idx="121">
                  <c:v>30.01.22</c:v>
                </c:pt>
                <c:pt idx="122">
                  <c:v>31.01.22</c:v>
                </c:pt>
                <c:pt idx="123">
                  <c:v>01.02.22</c:v>
                </c:pt>
                <c:pt idx="124">
                  <c:v>02.02.22</c:v>
                </c:pt>
                <c:pt idx="125">
                  <c:v>03.02.22</c:v>
                </c:pt>
                <c:pt idx="126">
                  <c:v>04.02.22</c:v>
                </c:pt>
                <c:pt idx="127">
                  <c:v>05.02.22</c:v>
                </c:pt>
                <c:pt idx="128">
                  <c:v>06.02.22</c:v>
                </c:pt>
                <c:pt idx="129">
                  <c:v>07.02.22</c:v>
                </c:pt>
                <c:pt idx="130">
                  <c:v>08.02.22</c:v>
                </c:pt>
                <c:pt idx="131">
                  <c:v>09.02.22</c:v>
                </c:pt>
                <c:pt idx="132">
                  <c:v>10.02.22</c:v>
                </c:pt>
                <c:pt idx="133">
                  <c:v>11.02.22</c:v>
                </c:pt>
                <c:pt idx="134">
                  <c:v>12.02.22</c:v>
                </c:pt>
                <c:pt idx="135">
                  <c:v>13.02.22</c:v>
                </c:pt>
                <c:pt idx="136">
                  <c:v>14.02.22</c:v>
                </c:pt>
                <c:pt idx="137">
                  <c:v>15.02.22</c:v>
                </c:pt>
                <c:pt idx="138">
                  <c:v>16.02.22</c:v>
                </c:pt>
                <c:pt idx="139">
                  <c:v>17.02.22</c:v>
                </c:pt>
                <c:pt idx="140">
                  <c:v>18.02.22</c:v>
                </c:pt>
                <c:pt idx="141">
                  <c:v>19.02.22</c:v>
                </c:pt>
                <c:pt idx="142">
                  <c:v>20.02.22</c:v>
                </c:pt>
                <c:pt idx="143">
                  <c:v>21.02.22</c:v>
                </c:pt>
                <c:pt idx="144">
                  <c:v>22.02.22</c:v>
                </c:pt>
                <c:pt idx="145">
                  <c:v>23.02.22</c:v>
                </c:pt>
                <c:pt idx="146">
                  <c:v>24.02.22</c:v>
                </c:pt>
                <c:pt idx="147">
                  <c:v>25.02.22</c:v>
                </c:pt>
                <c:pt idx="148">
                  <c:v>26.02.22</c:v>
                </c:pt>
                <c:pt idx="149">
                  <c:v>27.02.22</c:v>
                </c:pt>
                <c:pt idx="150">
                  <c:v>28.02.22</c:v>
                </c:pt>
                <c:pt idx="151">
                  <c:v>01.03.22</c:v>
                </c:pt>
                <c:pt idx="152">
                  <c:v>02.03.22</c:v>
                </c:pt>
                <c:pt idx="153">
                  <c:v>03.03.22</c:v>
                </c:pt>
                <c:pt idx="154">
                  <c:v>04.03.22</c:v>
                </c:pt>
                <c:pt idx="155">
                  <c:v>05.03.22</c:v>
                </c:pt>
                <c:pt idx="156">
                  <c:v>06.03.22</c:v>
                </c:pt>
                <c:pt idx="157">
                  <c:v>07.03.22</c:v>
                </c:pt>
                <c:pt idx="158">
                  <c:v>08.03.22</c:v>
                </c:pt>
                <c:pt idx="159">
                  <c:v>09.03.22</c:v>
                </c:pt>
                <c:pt idx="160">
                  <c:v>10.03.22</c:v>
                </c:pt>
                <c:pt idx="161">
                  <c:v>11.03.22</c:v>
                </c:pt>
                <c:pt idx="162">
                  <c:v>12.03.22</c:v>
                </c:pt>
                <c:pt idx="163">
                  <c:v>13.03.22</c:v>
                </c:pt>
                <c:pt idx="164">
                  <c:v>14.03.22</c:v>
                </c:pt>
                <c:pt idx="165">
                  <c:v>15.03.22</c:v>
                </c:pt>
                <c:pt idx="166">
                  <c:v>16.03.22</c:v>
                </c:pt>
                <c:pt idx="167">
                  <c:v>17.03.22</c:v>
                </c:pt>
                <c:pt idx="168">
                  <c:v>18.03.22</c:v>
                </c:pt>
                <c:pt idx="169">
                  <c:v>19.03.22</c:v>
                </c:pt>
                <c:pt idx="170">
                  <c:v>20.03.22</c:v>
                </c:pt>
                <c:pt idx="171">
                  <c:v>21.03.22</c:v>
                </c:pt>
                <c:pt idx="172">
                  <c:v>22.03.22</c:v>
                </c:pt>
                <c:pt idx="173">
                  <c:v>23.03.22</c:v>
                </c:pt>
                <c:pt idx="174">
                  <c:v>24.03.22</c:v>
                </c:pt>
                <c:pt idx="175">
                  <c:v>25.03.22</c:v>
                </c:pt>
                <c:pt idx="176">
                  <c:v>26.03.22</c:v>
                </c:pt>
                <c:pt idx="177">
                  <c:v>27.03.22</c:v>
                </c:pt>
                <c:pt idx="178">
                  <c:v>28.03.22</c:v>
                </c:pt>
                <c:pt idx="179">
                  <c:v>29.03.22</c:v>
                </c:pt>
                <c:pt idx="180">
                  <c:v>30.03.22</c:v>
                </c:pt>
                <c:pt idx="181">
                  <c:v>31.03.22</c:v>
                </c:pt>
                <c:pt idx="182">
                  <c:v>01.04.22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7</c:v>
                </c:pt>
                <c:pt idx="1">
                  <c:v>5</c:v>
                </c:pt>
                <c:pt idx="2">
                  <c:v>8</c:v>
                </c:pt>
                <c:pt idx="3">
                  <c:v>10</c:v>
                </c:pt>
                <c:pt idx="4">
                  <c:v>13</c:v>
                </c:pt>
                <c:pt idx="5">
                  <c:v>8</c:v>
                </c:pt>
                <c:pt idx="6">
                  <c:v>8</c:v>
                </c:pt>
                <c:pt idx="7">
                  <c:v>9</c:v>
                </c:pt>
                <c:pt idx="8">
                  <c:v>5</c:v>
                </c:pt>
                <c:pt idx="9">
                  <c:v>4</c:v>
                </c:pt>
                <c:pt idx="10">
                  <c:v>17</c:v>
                </c:pt>
                <c:pt idx="11">
                  <c:v>17</c:v>
                </c:pt>
                <c:pt idx="12">
                  <c:v>20</c:v>
                </c:pt>
                <c:pt idx="13">
                  <c:v>19</c:v>
                </c:pt>
                <c:pt idx="14">
                  <c:v>17</c:v>
                </c:pt>
                <c:pt idx="15">
                  <c:v>10</c:v>
                </c:pt>
                <c:pt idx="16">
                  <c:v>10</c:v>
                </c:pt>
                <c:pt idx="17">
                  <c:v>32</c:v>
                </c:pt>
                <c:pt idx="18">
                  <c:v>24</c:v>
                </c:pt>
                <c:pt idx="19">
                  <c:v>25</c:v>
                </c:pt>
                <c:pt idx="20">
                  <c:v>49</c:v>
                </c:pt>
                <c:pt idx="21">
                  <c:v>38</c:v>
                </c:pt>
                <c:pt idx="22">
                  <c:v>31</c:v>
                </c:pt>
                <c:pt idx="23">
                  <c:v>12</c:v>
                </c:pt>
                <c:pt idx="24">
                  <c:v>58</c:v>
                </c:pt>
                <c:pt idx="25">
                  <c:v>63</c:v>
                </c:pt>
                <c:pt idx="26">
                  <c:v>69</c:v>
                </c:pt>
                <c:pt idx="27">
                  <c:v>30</c:v>
                </c:pt>
                <c:pt idx="28">
                  <c:v>77</c:v>
                </c:pt>
                <c:pt idx="29">
                  <c:v>55</c:v>
                </c:pt>
                <c:pt idx="30">
                  <c:v>37</c:v>
                </c:pt>
                <c:pt idx="31">
                  <c:v>103</c:v>
                </c:pt>
                <c:pt idx="32">
                  <c:v>99</c:v>
                </c:pt>
                <c:pt idx="33">
                  <c:v>106</c:v>
                </c:pt>
                <c:pt idx="34">
                  <c:v>96</c:v>
                </c:pt>
                <c:pt idx="35">
                  <c:v>104</c:v>
                </c:pt>
                <c:pt idx="36">
                  <c:v>79</c:v>
                </c:pt>
                <c:pt idx="37">
                  <c:v>24</c:v>
                </c:pt>
                <c:pt idx="38">
                  <c:v>121</c:v>
                </c:pt>
                <c:pt idx="39">
                  <c:v>132</c:v>
                </c:pt>
                <c:pt idx="40">
                  <c:v>164</c:v>
                </c:pt>
                <c:pt idx="41">
                  <c:v>92</c:v>
                </c:pt>
                <c:pt idx="42">
                  <c:v>151</c:v>
                </c:pt>
                <c:pt idx="43">
                  <c:v>87</c:v>
                </c:pt>
                <c:pt idx="44">
                  <c:v>52</c:v>
                </c:pt>
                <c:pt idx="45">
                  <c:v>145</c:v>
                </c:pt>
                <c:pt idx="46">
                  <c:v>213</c:v>
                </c:pt>
                <c:pt idx="47">
                  <c:v>107</c:v>
                </c:pt>
                <c:pt idx="48">
                  <c:v>154</c:v>
                </c:pt>
                <c:pt idx="49">
                  <c:v>210</c:v>
                </c:pt>
                <c:pt idx="50">
                  <c:v>146</c:v>
                </c:pt>
                <c:pt idx="51">
                  <c:v>78</c:v>
                </c:pt>
                <c:pt idx="52">
                  <c:v>177</c:v>
                </c:pt>
                <c:pt idx="53">
                  <c:v>236</c:v>
                </c:pt>
                <c:pt idx="54">
                  <c:v>126</c:v>
                </c:pt>
                <c:pt idx="55">
                  <c:v>199</c:v>
                </c:pt>
                <c:pt idx="56">
                  <c:v>173</c:v>
                </c:pt>
                <c:pt idx="57">
                  <c:v>99</c:v>
                </c:pt>
                <c:pt idx="58">
                  <c:v>74</c:v>
                </c:pt>
                <c:pt idx="59">
                  <c:v>192</c:v>
                </c:pt>
                <c:pt idx="60">
                  <c:v>151</c:v>
                </c:pt>
                <c:pt idx="61">
                  <c:v>157</c:v>
                </c:pt>
                <c:pt idx="62">
                  <c:v>138</c:v>
                </c:pt>
                <c:pt idx="63">
                  <c:v>126</c:v>
                </c:pt>
                <c:pt idx="64">
                  <c:v>77</c:v>
                </c:pt>
                <c:pt idx="65">
                  <c:v>61</c:v>
                </c:pt>
                <c:pt idx="66">
                  <c:v>151</c:v>
                </c:pt>
                <c:pt idx="67">
                  <c:v>143</c:v>
                </c:pt>
                <c:pt idx="68">
                  <c:v>107</c:v>
                </c:pt>
                <c:pt idx="69">
                  <c:v>116</c:v>
                </c:pt>
                <c:pt idx="70">
                  <c:v>104</c:v>
                </c:pt>
                <c:pt idx="71">
                  <c:v>69</c:v>
                </c:pt>
                <c:pt idx="72">
                  <c:v>50</c:v>
                </c:pt>
                <c:pt idx="73">
                  <c:v>95</c:v>
                </c:pt>
                <c:pt idx="74">
                  <c:v>112</c:v>
                </c:pt>
                <c:pt idx="75">
                  <c:v>78</c:v>
                </c:pt>
                <c:pt idx="76">
                  <c:v>61</c:v>
                </c:pt>
                <c:pt idx="77">
                  <c:v>71</c:v>
                </c:pt>
                <c:pt idx="78">
                  <c:v>44</c:v>
                </c:pt>
                <c:pt idx="79">
                  <c:v>30</c:v>
                </c:pt>
                <c:pt idx="80">
                  <c:v>82</c:v>
                </c:pt>
                <c:pt idx="81">
                  <c:v>74</c:v>
                </c:pt>
                <c:pt idx="82">
                  <c:v>50</c:v>
                </c:pt>
                <c:pt idx="83">
                  <c:v>54</c:v>
                </c:pt>
                <c:pt idx="84">
                  <c:v>17</c:v>
                </c:pt>
                <c:pt idx="85">
                  <c:v>18</c:v>
                </c:pt>
                <c:pt idx="86">
                  <c:v>17</c:v>
                </c:pt>
                <c:pt idx="87">
                  <c:v>71</c:v>
                </c:pt>
                <c:pt idx="88">
                  <c:v>86</c:v>
                </c:pt>
                <c:pt idx="89">
                  <c:v>50</c:v>
                </c:pt>
                <c:pt idx="90">
                  <c:v>45</c:v>
                </c:pt>
                <c:pt idx="91">
                  <c:v>44</c:v>
                </c:pt>
                <c:pt idx="92">
                  <c:v>10</c:v>
                </c:pt>
                <c:pt idx="93">
                  <c:v>32</c:v>
                </c:pt>
                <c:pt idx="94">
                  <c:v>82</c:v>
                </c:pt>
                <c:pt idx="95">
                  <c:v>67</c:v>
                </c:pt>
                <c:pt idx="96">
                  <c:v>44</c:v>
                </c:pt>
                <c:pt idx="97">
                  <c:v>49</c:v>
                </c:pt>
                <c:pt idx="98">
                  <c:v>56</c:v>
                </c:pt>
                <c:pt idx="99">
                  <c:v>32</c:v>
                </c:pt>
                <c:pt idx="100">
                  <c:v>22</c:v>
                </c:pt>
                <c:pt idx="101">
                  <c:v>59</c:v>
                </c:pt>
                <c:pt idx="102">
                  <c:v>89</c:v>
                </c:pt>
                <c:pt idx="103">
                  <c:v>79</c:v>
                </c:pt>
                <c:pt idx="104">
                  <c:v>77</c:v>
                </c:pt>
                <c:pt idx="105">
                  <c:v>77</c:v>
                </c:pt>
                <c:pt idx="106">
                  <c:v>73</c:v>
                </c:pt>
                <c:pt idx="107">
                  <c:v>43</c:v>
                </c:pt>
                <c:pt idx="108">
                  <c:v>179</c:v>
                </c:pt>
                <c:pt idx="109">
                  <c:v>196</c:v>
                </c:pt>
                <c:pt idx="110">
                  <c:v>186</c:v>
                </c:pt>
                <c:pt idx="111">
                  <c:v>202</c:v>
                </c:pt>
                <c:pt idx="112">
                  <c:v>248</c:v>
                </c:pt>
                <c:pt idx="113">
                  <c:v>132</c:v>
                </c:pt>
                <c:pt idx="114">
                  <c:v>110</c:v>
                </c:pt>
                <c:pt idx="115">
                  <c:v>324</c:v>
                </c:pt>
                <c:pt idx="116">
                  <c:v>325</c:v>
                </c:pt>
                <c:pt idx="117">
                  <c:v>408</c:v>
                </c:pt>
                <c:pt idx="118">
                  <c:v>339</c:v>
                </c:pt>
                <c:pt idx="119">
                  <c:v>423</c:v>
                </c:pt>
                <c:pt idx="120">
                  <c:v>148</c:v>
                </c:pt>
                <c:pt idx="121">
                  <c:v>212</c:v>
                </c:pt>
                <c:pt idx="122">
                  <c:v>457</c:v>
                </c:pt>
                <c:pt idx="123">
                  <c:v>488</c:v>
                </c:pt>
                <c:pt idx="124">
                  <c:v>392</c:v>
                </c:pt>
                <c:pt idx="125">
                  <c:v>358</c:v>
                </c:pt>
                <c:pt idx="126">
                  <c:v>283</c:v>
                </c:pt>
                <c:pt idx="127">
                  <c:v>232</c:v>
                </c:pt>
                <c:pt idx="128">
                  <c:v>123</c:v>
                </c:pt>
                <c:pt idx="129">
                  <c:v>418</c:v>
                </c:pt>
                <c:pt idx="130">
                  <c:v>382</c:v>
                </c:pt>
                <c:pt idx="131">
                  <c:v>301</c:v>
                </c:pt>
                <c:pt idx="132">
                  <c:v>262</c:v>
                </c:pt>
                <c:pt idx="133">
                  <c:v>233</c:v>
                </c:pt>
                <c:pt idx="134">
                  <c:v>141</c:v>
                </c:pt>
                <c:pt idx="135">
                  <c:v>107</c:v>
                </c:pt>
                <c:pt idx="136">
                  <c:v>280</c:v>
                </c:pt>
                <c:pt idx="137">
                  <c:v>295</c:v>
                </c:pt>
                <c:pt idx="138">
                  <c:v>226</c:v>
                </c:pt>
                <c:pt idx="139">
                  <c:v>195</c:v>
                </c:pt>
                <c:pt idx="140">
                  <c:v>178</c:v>
                </c:pt>
                <c:pt idx="141">
                  <c:v>87</c:v>
                </c:pt>
                <c:pt idx="142">
                  <c:v>64</c:v>
                </c:pt>
                <c:pt idx="143">
                  <c:v>216</c:v>
                </c:pt>
                <c:pt idx="144">
                  <c:v>159</c:v>
                </c:pt>
                <c:pt idx="145">
                  <c:v>111</c:v>
                </c:pt>
                <c:pt idx="146">
                  <c:v>118</c:v>
                </c:pt>
                <c:pt idx="147">
                  <c:v>112</c:v>
                </c:pt>
                <c:pt idx="148">
                  <c:v>68</c:v>
                </c:pt>
                <c:pt idx="149">
                  <c:v>55</c:v>
                </c:pt>
                <c:pt idx="150">
                  <c:v>149</c:v>
                </c:pt>
                <c:pt idx="151">
                  <c:v>147</c:v>
                </c:pt>
                <c:pt idx="152">
                  <c:v>116</c:v>
                </c:pt>
                <c:pt idx="153">
                  <c:v>102</c:v>
                </c:pt>
                <c:pt idx="154">
                  <c:v>115</c:v>
                </c:pt>
                <c:pt idx="155">
                  <c:v>72</c:v>
                </c:pt>
                <c:pt idx="156">
                  <c:v>36</c:v>
                </c:pt>
                <c:pt idx="157">
                  <c:v>162</c:v>
                </c:pt>
                <c:pt idx="158">
                  <c:v>119</c:v>
                </c:pt>
                <c:pt idx="159">
                  <c:v>125</c:v>
                </c:pt>
                <c:pt idx="160">
                  <c:v>111</c:v>
                </c:pt>
                <c:pt idx="161">
                  <c:v>111</c:v>
                </c:pt>
                <c:pt idx="162">
                  <c:v>60</c:v>
                </c:pt>
                <c:pt idx="163">
                  <c:v>35</c:v>
                </c:pt>
                <c:pt idx="164">
                  <c:v>156</c:v>
                </c:pt>
                <c:pt idx="165">
                  <c:v>125</c:v>
                </c:pt>
                <c:pt idx="166">
                  <c:v>110</c:v>
                </c:pt>
                <c:pt idx="167">
                  <c:v>111</c:v>
                </c:pt>
                <c:pt idx="168">
                  <c:v>106</c:v>
                </c:pt>
                <c:pt idx="169">
                  <c:v>58</c:v>
                </c:pt>
                <c:pt idx="170">
                  <c:v>38</c:v>
                </c:pt>
                <c:pt idx="171">
                  <c:v>166</c:v>
                </c:pt>
                <c:pt idx="172">
                  <c:v>130</c:v>
                </c:pt>
                <c:pt idx="173">
                  <c:v>102</c:v>
                </c:pt>
                <c:pt idx="174">
                  <c:v>101</c:v>
                </c:pt>
                <c:pt idx="175">
                  <c:v>87</c:v>
                </c:pt>
                <c:pt idx="176">
                  <c:v>44</c:v>
                </c:pt>
                <c:pt idx="177">
                  <c:v>34</c:v>
                </c:pt>
                <c:pt idx="178">
                  <c:v>166</c:v>
                </c:pt>
                <c:pt idx="179">
                  <c:v>101</c:v>
                </c:pt>
                <c:pt idx="180">
                  <c:v>93</c:v>
                </c:pt>
                <c:pt idx="181">
                  <c:v>65</c:v>
                </c:pt>
                <c:pt idx="182">
                  <c:v>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6350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3.550821127385838E-3"/>
                  <c:y val="2.098159666865834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A6A6A6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01.10.21</c:v>
                </c:pt>
                <c:pt idx="1">
                  <c:v>02.10.21</c:v>
                </c:pt>
                <c:pt idx="2">
                  <c:v>03.10.21</c:v>
                </c:pt>
                <c:pt idx="3">
                  <c:v>04.10.21</c:v>
                </c:pt>
                <c:pt idx="4">
                  <c:v>05.10.21</c:v>
                </c:pt>
                <c:pt idx="5">
                  <c:v>06.10.21</c:v>
                </c:pt>
                <c:pt idx="6">
                  <c:v>07.10.21</c:v>
                </c:pt>
                <c:pt idx="7">
                  <c:v>08.10.21</c:v>
                </c:pt>
                <c:pt idx="8">
                  <c:v>09.10.21</c:v>
                </c:pt>
                <c:pt idx="9">
                  <c:v>10.10.21</c:v>
                </c:pt>
                <c:pt idx="10">
                  <c:v>11.10.21</c:v>
                </c:pt>
                <c:pt idx="11">
                  <c:v>12.10.21</c:v>
                </c:pt>
                <c:pt idx="12">
                  <c:v>13.10.21</c:v>
                </c:pt>
                <c:pt idx="13">
                  <c:v>14.10.21</c:v>
                </c:pt>
                <c:pt idx="14">
                  <c:v>15.10.21</c:v>
                </c:pt>
                <c:pt idx="15">
                  <c:v>16.10.21</c:v>
                </c:pt>
                <c:pt idx="16">
                  <c:v>17.10.21</c:v>
                </c:pt>
                <c:pt idx="17">
                  <c:v>18.10.21</c:v>
                </c:pt>
                <c:pt idx="18">
                  <c:v>19.10.21</c:v>
                </c:pt>
                <c:pt idx="19">
                  <c:v>20.10.21</c:v>
                </c:pt>
                <c:pt idx="20">
                  <c:v>21.10.21</c:v>
                </c:pt>
                <c:pt idx="21">
                  <c:v>22.10.21</c:v>
                </c:pt>
                <c:pt idx="22">
                  <c:v>23.10.21</c:v>
                </c:pt>
                <c:pt idx="23">
                  <c:v>24.10.21</c:v>
                </c:pt>
                <c:pt idx="24">
                  <c:v>25.10.21</c:v>
                </c:pt>
                <c:pt idx="25">
                  <c:v>26.10.21</c:v>
                </c:pt>
                <c:pt idx="26">
                  <c:v>27.10.21</c:v>
                </c:pt>
                <c:pt idx="27">
                  <c:v>28.10.21</c:v>
                </c:pt>
                <c:pt idx="28">
                  <c:v>29.10.21</c:v>
                </c:pt>
                <c:pt idx="29">
                  <c:v>30.10.21</c:v>
                </c:pt>
                <c:pt idx="30">
                  <c:v>31.10.21</c:v>
                </c:pt>
                <c:pt idx="31">
                  <c:v>01.11.21</c:v>
                </c:pt>
                <c:pt idx="32">
                  <c:v>02.11.21</c:v>
                </c:pt>
                <c:pt idx="33">
                  <c:v>03.11.21</c:v>
                </c:pt>
                <c:pt idx="34">
                  <c:v>04.11.21</c:v>
                </c:pt>
                <c:pt idx="35">
                  <c:v>05.11.21</c:v>
                </c:pt>
                <c:pt idx="36">
                  <c:v>06.11.21</c:v>
                </c:pt>
                <c:pt idx="37">
                  <c:v>07.11.21</c:v>
                </c:pt>
                <c:pt idx="38">
                  <c:v>08.11.21</c:v>
                </c:pt>
                <c:pt idx="39">
                  <c:v>09.11.21</c:v>
                </c:pt>
                <c:pt idx="40">
                  <c:v>10.11.21</c:v>
                </c:pt>
                <c:pt idx="41">
                  <c:v>11.11.21</c:v>
                </c:pt>
                <c:pt idx="42">
                  <c:v>12.11.21</c:v>
                </c:pt>
                <c:pt idx="43">
                  <c:v>13.11.21</c:v>
                </c:pt>
                <c:pt idx="44">
                  <c:v>14.11.21</c:v>
                </c:pt>
                <c:pt idx="45">
                  <c:v>15.11.21</c:v>
                </c:pt>
                <c:pt idx="46">
                  <c:v>16.11.21</c:v>
                </c:pt>
                <c:pt idx="47">
                  <c:v>17.11.21</c:v>
                </c:pt>
                <c:pt idx="48">
                  <c:v>18.11.21</c:v>
                </c:pt>
                <c:pt idx="49">
                  <c:v>19.11.21</c:v>
                </c:pt>
                <c:pt idx="50">
                  <c:v>20.11.21</c:v>
                </c:pt>
                <c:pt idx="51">
                  <c:v>21.11.21</c:v>
                </c:pt>
                <c:pt idx="52">
                  <c:v>22.11.21</c:v>
                </c:pt>
                <c:pt idx="53">
                  <c:v>23.11.21</c:v>
                </c:pt>
                <c:pt idx="54">
                  <c:v>24.11.21</c:v>
                </c:pt>
                <c:pt idx="55">
                  <c:v>25.11.21</c:v>
                </c:pt>
                <c:pt idx="56">
                  <c:v>26.11.21</c:v>
                </c:pt>
                <c:pt idx="57">
                  <c:v>27.11.21</c:v>
                </c:pt>
                <c:pt idx="58">
                  <c:v>28.11.21</c:v>
                </c:pt>
                <c:pt idx="59">
                  <c:v>29.11.21</c:v>
                </c:pt>
                <c:pt idx="60">
                  <c:v>30.11.21</c:v>
                </c:pt>
                <c:pt idx="61">
                  <c:v>01.12.21</c:v>
                </c:pt>
                <c:pt idx="62">
                  <c:v>02.12.21</c:v>
                </c:pt>
                <c:pt idx="63">
                  <c:v>03.12.21</c:v>
                </c:pt>
                <c:pt idx="64">
                  <c:v>04.12.21</c:v>
                </c:pt>
                <c:pt idx="65">
                  <c:v>05.12.21</c:v>
                </c:pt>
                <c:pt idx="66">
                  <c:v>06.12.21</c:v>
                </c:pt>
                <c:pt idx="67">
                  <c:v>07.12.21</c:v>
                </c:pt>
                <c:pt idx="68">
                  <c:v>08.12.21</c:v>
                </c:pt>
                <c:pt idx="69">
                  <c:v>09.12.21</c:v>
                </c:pt>
                <c:pt idx="70">
                  <c:v>10.12.21</c:v>
                </c:pt>
                <c:pt idx="71">
                  <c:v>11.12.21</c:v>
                </c:pt>
                <c:pt idx="72">
                  <c:v>12.12.21</c:v>
                </c:pt>
                <c:pt idx="73">
                  <c:v>13.12.21</c:v>
                </c:pt>
                <c:pt idx="74">
                  <c:v>14.12.21</c:v>
                </c:pt>
                <c:pt idx="75">
                  <c:v>15.12.21</c:v>
                </c:pt>
                <c:pt idx="76">
                  <c:v>16.12.21</c:v>
                </c:pt>
                <c:pt idx="77">
                  <c:v>17.12.21</c:v>
                </c:pt>
                <c:pt idx="78">
                  <c:v>18.12.21</c:v>
                </c:pt>
                <c:pt idx="79">
                  <c:v>19.12.21</c:v>
                </c:pt>
                <c:pt idx="80">
                  <c:v>20.12.21</c:v>
                </c:pt>
                <c:pt idx="81">
                  <c:v>21.12.21</c:v>
                </c:pt>
                <c:pt idx="82">
                  <c:v>22.12.21</c:v>
                </c:pt>
                <c:pt idx="83">
                  <c:v>23.12.21</c:v>
                </c:pt>
                <c:pt idx="84">
                  <c:v>24.12.21</c:v>
                </c:pt>
                <c:pt idx="85">
                  <c:v>25.12.21</c:v>
                </c:pt>
                <c:pt idx="86">
                  <c:v>26.12.21</c:v>
                </c:pt>
                <c:pt idx="87">
                  <c:v>27.12.21</c:v>
                </c:pt>
                <c:pt idx="88">
                  <c:v>28.12.21</c:v>
                </c:pt>
                <c:pt idx="89">
                  <c:v>29.12.21</c:v>
                </c:pt>
                <c:pt idx="90">
                  <c:v>30.12.21</c:v>
                </c:pt>
                <c:pt idx="91">
                  <c:v>31.12.21</c:v>
                </c:pt>
                <c:pt idx="92">
                  <c:v>01.01.22</c:v>
                </c:pt>
                <c:pt idx="93">
                  <c:v>02.01.22</c:v>
                </c:pt>
                <c:pt idx="94">
                  <c:v>03.01.22</c:v>
                </c:pt>
                <c:pt idx="95">
                  <c:v>04.01.22</c:v>
                </c:pt>
                <c:pt idx="96">
                  <c:v>05.01.22</c:v>
                </c:pt>
                <c:pt idx="97">
                  <c:v>06.01.22</c:v>
                </c:pt>
                <c:pt idx="98">
                  <c:v>07.01.22</c:v>
                </c:pt>
                <c:pt idx="99">
                  <c:v>08.01.22</c:v>
                </c:pt>
                <c:pt idx="100">
                  <c:v>09.01.22</c:v>
                </c:pt>
                <c:pt idx="101">
                  <c:v>10.01.22</c:v>
                </c:pt>
                <c:pt idx="102">
                  <c:v>11.01.22</c:v>
                </c:pt>
                <c:pt idx="103">
                  <c:v>12.01.22</c:v>
                </c:pt>
                <c:pt idx="104">
                  <c:v>13.01.22</c:v>
                </c:pt>
                <c:pt idx="105">
                  <c:v>14.01.22</c:v>
                </c:pt>
                <c:pt idx="106">
                  <c:v>15.01.22</c:v>
                </c:pt>
                <c:pt idx="107">
                  <c:v>16.01.22</c:v>
                </c:pt>
                <c:pt idx="108">
                  <c:v>17.01.22</c:v>
                </c:pt>
                <c:pt idx="109">
                  <c:v>18.01.22</c:v>
                </c:pt>
                <c:pt idx="110">
                  <c:v>19.01.22</c:v>
                </c:pt>
                <c:pt idx="111">
                  <c:v>20.01.22</c:v>
                </c:pt>
                <c:pt idx="112">
                  <c:v>21.01.22</c:v>
                </c:pt>
                <c:pt idx="113">
                  <c:v>22.01.22</c:v>
                </c:pt>
                <c:pt idx="114">
                  <c:v>23.01.22</c:v>
                </c:pt>
                <c:pt idx="115">
                  <c:v>24.01.22</c:v>
                </c:pt>
                <c:pt idx="116">
                  <c:v>25.01.22</c:v>
                </c:pt>
                <c:pt idx="117">
                  <c:v>26.01.22</c:v>
                </c:pt>
                <c:pt idx="118">
                  <c:v>27.01.22</c:v>
                </c:pt>
                <c:pt idx="119">
                  <c:v>28.01.22</c:v>
                </c:pt>
                <c:pt idx="120">
                  <c:v>29.01.22</c:v>
                </c:pt>
                <c:pt idx="121">
                  <c:v>30.01.22</c:v>
                </c:pt>
                <c:pt idx="122">
                  <c:v>31.01.22</c:v>
                </c:pt>
                <c:pt idx="123">
                  <c:v>01.02.22</c:v>
                </c:pt>
                <c:pt idx="124">
                  <c:v>02.02.22</c:v>
                </c:pt>
                <c:pt idx="125">
                  <c:v>03.02.22</c:v>
                </c:pt>
                <c:pt idx="126">
                  <c:v>04.02.22</c:v>
                </c:pt>
                <c:pt idx="127">
                  <c:v>05.02.22</c:v>
                </c:pt>
                <c:pt idx="128">
                  <c:v>06.02.22</c:v>
                </c:pt>
                <c:pt idx="129">
                  <c:v>07.02.22</c:v>
                </c:pt>
                <c:pt idx="130">
                  <c:v>08.02.22</c:v>
                </c:pt>
                <c:pt idx="131">
                  <c:v>09.02.22</c:v>
                </c:pt>
                <c:pt idx="132">
                  <c:v>10.02.22</c:v>
                </c:pt>
                <c:pt idx="133">
                  <c:v>11.02.22</c:v>
                </c:pt>
                <c:pt idx="134">
                  <c:v>12.02.22</c:v>
                </c:pt>
                <c:pt idx="135">
                  <c:v>13.02.22</c:v>
                </c:pt>
                <c:pt idx="136">
                  <c:v>14.02.22</c:v>
                </c:pt>
                <c:pt idx="137">
                  <c:v>15.02.22</c:v>
                </c:pt>
                <c:pt idx="138">
                  <c:v>16.02.22</c:v>
                </c:pt>
                <c:pt idx="139">
                  <c:v>17.02.22</c:v>
                </c:pt>
                <c:pt idx="140">
                  <c:v>18.02.22</c:v>
                </c:pt>
                <c:pt idx="141">
                  <c:v>19.02.22</c:v>
                </c:pt>
                <c:pt idx="142">
                  <c:v>20.02.22</c:v>
                </c:pt>
                <c:pt idx="143">
                  <c:v>21.02.22</c:v>
                </c:pt>
                <c:pt idx="144">
                  <c:v>22.02.22</c:v>
                </c:pt>
                <c:pt idx="145">
                  <c:v>23.02.22</c:v>
                </c:pt>
                <c:pt idx="146">
                  <c:v>24.02.22</c:v>
                </c:pt>
                <c:pt idx="147">
                  <c:v>25.02.22</c:v>
                </c:pt>
                <c:pt idx="148">
                  <c:v>26.02.22</c:v>
                </c:pt>
                <c:pt idx="149">
                  <c:v>27.02.22</c:v>
                </c:pt>
                <c:pt idx="150">
                  <c:v>28.02.22</c:v>
                </c:pt>
                <c:pt idx="151">
                  <c:v>01.03.22</c:v>
                </c:pt>
                <c:pt idx="152">
                  <c:v>02.03.22</c:v>
                </c:pt>
                <c:pt idx="153">
                  <c:v>03.03.22</c:v>
                </c:pt>
                <c:pt idx="154">
                  <c:v>04.03.22</c:v>
                </c:pt>
                <c:pt idx="155">
                  <c:v>05.03.22</c:v>
                </c:pt>
                <c:pt idx="156">
                  <c:v>06.03.22</c:v>
                </c:pt>
                <c:pt idx="157">
                  <c:v>07.03.22</c:v>
                </c:pt>
                <c:pt idx="158">
                  <c:v>08.03.22</c:v>
                </c:pt>
                <c:pt idx="159">
                  <c:v>09.03.22</c:v>
                </c:pt>
                <c:pt idx="160">
                  <c:v>10.03.22</c:v>
                </c:pt>
                <c:pt idx="161">
                  <c:v>11.03.22</c:v>
                </c:pt>
                <c:pt idx="162">
                  <c:v>12.03.22</c:v>
                </c:pt>
                <c:pt idx="163">
                  <c:v>13.03.22</c:v>
                </c:pt>
                <c:pt idx="164">
                  <c:v>14.03.22</c:v>
                </c:pt>
                <c:pt idx="165">
                  <c:v>15.03.22</c:v>
                </c:pt>
                <c:pt idx="166">
                  <c:v>16.03.22</c:v>
                </c:pt>
                <c:pt idx="167">
                  <c:v>17.03.22</c:v>
                </c:pt>
                <c:pt idx="168">
                  <c:v>18.03.22</c:v>
                </c:pt>
                <c:pt idx="169">
                  <c:v>19.03.22</c:v>
                </c:pt>
                <c:pt idx="170">
                  <c:v>20.03.22</c:v>
                </c:pt>
                <c:pt idx="171">
                  <c:v>21.03.22</c:v>
                </c:pt>
                <c:pt idx="172">
                  <c:v>22.03.22</c:v>
                </c:pt>
                <c:pt idx="173">
                  <c:v>23.03.22</c:v>
                </c:pt>
                <c:pt idx="174">
                  <c:v>24.03.22</c:v>
                </c:pt>
                <c:pt idx="175">
                  <c:v>25.03.22</c:v>
                </c:pt>
                <c:pt idx="176">
                  <c:v>26.03.22</c:v>
                </c:pt>
                <c:pt idx="177">
                  <c:v>27.03.22</c:v>
                </c:pt>
                <c:pt idx="178">
                  <c:v>28.03.22</c:v>
                </c:pt>
                <c:pt idx="179">
                  <c:v>29.03.22</c:v>
                </c:pt>
                <c:pt idx="180">
                  <c:v>30.03.22</c:v>
                </c:pt>
                <c:pt idx="181">
                  <c:v>31.03.22</c:v>
                </c:pt>
                <c:pt idx="182">
                  <c:v>01.04.22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8</c:v>
                </c:pt>
                <c:pt idx="1">
                  <c:v>4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9</c:v>
                </c:pt>
                <c:pt idx="8">
                  <c:v>7</c:v>
                </c:pt>
                <c:pt idx="9">
                  <c:v>5</c:v>
                </c:pt>
                <c:pt idx="10">
                  <c:v>19</c:v>
                </c:pt>
                <c:pt idx="11">
                  <c:v>31</c:v>
                </c:pt>
                <c:pt idx="12">
                  <c:v>19</c:v>
                </c:pt>
                <c:pt idx="13">
                  <c:v>16</c:v>
                </c:pt>
                <c:pt idx="14">
                  <c:v>14</c:v>
                </c:pt>
                <c:pt idx="15">
                  <c:v>9</c:v>
                </c:pt>
                <c:pt idx="16">
                  <c:v>12</c:v>
                </c:pt>
                <c:pt idx="17">
                  <c:v>38</c:v>
                </c:pt>
                <c:pt idx="18">
                  <c:v>54</c:v>
                </c:pt>
                <c:pt idx="19">
                  <c:v>46</c:v>
                </c:pt>
                <c:pt idx="20">
                  <c:v>53</c:v>
                </c:pt>
                <c:pt idx="21">
                  <c:v>42</c:v>
                </c:pt>
                <c:pt idx="22">
                  <c:v>27</c:v>
                </c:pt>
                <c:pt idx="23">
                  <c:v>20</c:v>
                </c:pt>
                <c:pt idx="24">
                  <c:v>76</c:v>
                </c:pt>
                <c:pt idx="25">
                  <c:v>82</c:v>
                </c:pt>
                <c:pt idx="26">
                  <c:v>63</c:v>
                </c:pt>
                <c:pt idx="27">
                  <c:v>40</c:v>
                </c:pt>
                <c:pt idx="28">
                  <c:v>78</c:v>
                </c:pt>
                <c:pt idx="29">
                  <c:v>52</c:v>
                </c:pt>
                <c:pt idx="30">
                  <c:v>40</c:v>
                </c:pt>
                <c:pt idx="31">
                  <c:v>129</c:v>
                </c:pt>
                <c:pt idx="32">
                  <c:v>129</c:v>
                </c:pt>
                <c:pt idx="33">
                  <c:v>103</c:v>
                </c:pt>
                <c:pt idx="34">
                  <c:v>105</c:v>
                </c:pt>
                <c:pt idx="35">
                  <c:v>127</c:v>
                </c:pt>
                <c:pt idx="36">
                  <c:v>53</c:v>
                </c:pt>
                <c:pt idx="37">
                  <c:v>38</c:v>
                </c:pt>
                <c:pt idx="38">
                  <c:v>127</c:v>
                </c:pt>
                <c:pt idx="39">
                  <c:v>134</c:v>
                </c:pt>
                <c:pt idx="40">
                  <c:v>144</c:v>
                </c:pt>
                <c:pt idx="41">
                  <c:v>113</c:v>
                </c:pt>
                <c:pt idx="42">
                  <c:v>160</c:v>
                </c:pt>
                <c:pt idx="43">
                  <c:v>90</c:v>
                </c:pt>
                <c:pt idx="44">
                  <c:v>49</c:v>
                </c:pt>
                <c:pt idx="45">
                  <c:v>156</c:v>
                </c:pt>
                <c:pt idx="46">
                  <c:v>190</c:v>
                </c:pt>
                <c:pt idx="47">
                  <c:v>139</c:v>
                </c:pt>
                <c:pt idx="48">
                  <c:v>156</c:v>
                </c:pt>
                <c:pt idx="49">
                  <c:v>243</c:v>
                </c:pt>
                <c:pt idx="50">
                  <c:v>117</c:v>
                </c:pt>
                <c:pt idx="51">
                  <c:v>86</c:v>
                </c:pt>
                <c:pt idx="52">
                  <c:v>196</c:v>
                </c:pt>
                <c:pt idx="53">
                  <c:v>206</c:v>
                </c:pt>
                <c:pt idx="54">
                  <c:v>171</c:v>
                </c:pt>
                <c:pt idx="55">
                  <c:v>247</c:v>
                </c:pt>
                <c:pt idx="56">
                  <c:v>141</c:v>
                </c:pt>
                <c:pt idx="57">
                  <c:v>108</c:v>
                </c:pt>
                <c:pt idx="58">
                  <c:v>83</c:v>
                </c:pt>
                <c:pt idx="59">
                  <c:v>197</c:v>
                </c:pt>
                <c:pt idx="60">
                  <c:v>184</c:v>
                </c:pt>
                <c:pt idx="61">
                  <c:v>158</c:v>
                </c:pt>
                <c:pt idx="62">
                  <c:v>126</c:v>
                </c:pt>
                <c:pt idx="63">
                  <c:v>152</c:v>
                </c:pt>
                <c:pt idx="64">
                  <c:v>94</c:v>
                </c:pt>
                <c:pt idx="65">
                  <c:v>63</c:v>
                </c:pt>
                <c:pt idx="66">
                  <c:v>185</c:v>
                </c:pt>
                <c:pt idx="67">
                  <c:v>156</c:v>
                </c:pt>
                <c:pt idx="68">
                  <c:v>127</c:v>
                </c:pt>
                <c:pt idx="69">
                  <c:v>108</c:v>
                </c:pt>
                <c:pt idx="70">
                  <c:v>89</c:v>
                </c:pt>
                <c:pt idx="71">
                  <c:v>75</c:v>
                </c:pt>
                <c:pt idx="72">
                  <c:v>60</c:v>
                </c:pt>
                <c:pt idx="73">
                  <c:v>115</c:v>
                </c:pt>
                <c:pt idx="74">
                  <c:v>166</c:v>
                </c:pt>
                <c:pt idx="75">
                  <c:v>88</c:v>
                </c:pt>
                <c:pt idx="76">
                  <c:v>87</c:v>
                </c:pt>
                <c:pt idx="77">
                  <c:v>91</c:v>
                </c:pt>
                <c:pt idx="78">
                  <c:v>57</c:v>
                </c:pt>
                <c:pt idx="79">
                  <c:v>41</c:v>
                </c:pt>
                <c:pt idx="80">
                  <c:v>99</c:v>
                </c:pt>
                <c:pt idx="81">
                  <c:v>92</c:v>
                </c:pt>
                <c:pt idx="82">
                  <c:v>44</c:v>
                </c:pt>
                <c:pt idx="83">
                  <c:v>68</c:v>
                </c:pt>
                <c:pt idx="84">
                  <c:v>20</c:v>
                </c:pt>
                <c:pt idx="85">
                  <c:v>12</c:v>
                </c:pt>
                <c:pt idx="86">
                  <c:v>21</c:v>
                </c:pt>
                <c:pt idx="87">
                  <c:v>67</c:v>
                </c:pt>
                <c:pt idx="88">
                  <c:v>90</c:v>
                </c:pt>
                <c:pt idx="89">
                  <c:v>59</c:v>
                </c:pt>
                <c:pt idx="90">
                  <c:v>57</c:v>
                </c:pt>
                <c:pt idx="91">
                  <c:v>73</c:v>
                </c:pt>
                <c:pt idx="92">
                  <c:v>12</c:v>
                </c:pt>
                <c:pt idx="93">
                  <c:v>22</c:v>
                </c:pt>
                <c:pt idx="94">
                  <c:v>91</c:v>
                </c:pt>
                <c:pt idx="95">
                  <c:v>86</c:v>
                </c:pt>
                <c:pt idx="96">
                  <c:v>69</c:v>
                </c:pt>
                <c:pt idx="97">
                  <c:v>66</c:v>
                </c:pt>
                <c:pt idx="98">
                  <c:v>64</c:v>
                </c:pt>
                <c:pt idx="99">
                  <c:v>30</c:v>
                </c:pt>
                <c:pt idx="100">
                  <c:v>27</c:v>
                </c:pt>
                <c:pt idx="101">
                  <c:v>77</c:v>
                </c:pt>
                <c:pt idx="102">
                  <c:v>106</c:v>
                </c:pt>
                <c:pt idx="103">
                  <c:v>88</c:v>
                </c:pt>
                <c:pt idx="104">
                  <c:v>74</c:v>
                </c:pt>
                <c:pt idx="105">
                  <c:v>94</c:v>
                </c:pt>
                <c:pt idx="106">
                  <c:v>57</c:v>
                </c:pt>
                <c:pt idx="107">
                  <c:v>54</c:v>
                </c:pt>
                <c:pt idx="108">
                  <c:v>178</c:v>
                </c:pt>
                <c:pt idx="109">
                  <c:v>190</c:v>
                </c:pt>
                <c:pt idx="110">
                  <c:v>220</c:v>
                </c:pt>
                <c:pt idx="111">
                  <c:v>215</c:v>
                </c:pt>
                <c:pt idx="112">
                  <c:v>204</c:v>
                </c:pt>
                <c:pt idx="113">
                  <c:v>141</c:v>
                </c:pt>
                <c:pt idx="114">
                  <c:v>109</c:v>
                </c:pt>
                <c:pt idx="115">
                  <c:v>282</c:v>
                </c:pt>
                <c:pt idx="116">
                  <c:v>313</c:v>
                </c:pt>
                <c:pt idx="117">
                  <c:v>399</c:v>
                </c:pt>
                <c:pt idx="118">
                  <c:v>306</c:v>
                </c:pt>
                <c:pt idx="119">
                  <c:v>406</c:v>
                </c:pt>
                <c:pt idx="120">
                  <c:v>148</c:v>
                </c:pt>
                <c:pt idx="121">
                  <c:v>170</c:v>
                </c:pt>
                <c:pt idx="122">
                  <c:v>361</c:v>
                </c:pt>
                <c:pt idx="123">
                  <c:v>479</c:v>
                </c:pt>
                <c:pt idx="124">
                  <c:v>352</c:v>
                </c:pt>
                <c:pt idx="125">
                  <c:v>349</c:v>
                </c:pt>
                <c:pt idx="126">
                  <c:v>289</c:v>
                </c:pt>
                <c:pt idx="127">
                  <c:v>181</c:v>
                </c:pt>
                <c:pt idx="128">
                  <c:v>107</c:v>
                </c:pt>
                <c:pt idx="129">
                  <c:v>416</c:v>
                </c:pt>
                <c:pt idx="130">
                  <c:v>355</c:v>
                </c:pt>
                <c:pt idx="131">
                  <c:v>303</c:v>
                </c:pt>
                <c:pt idx="132">
                  <c:v>252</c:v>
                </c:pt>
                <c:pt idx="133">
                  <c:v>216</c:v>
                </c:pt>
                <c:pt idx="134">
                  <c:v>122</c:v>
                </c:pt>
                <c:pt idx="135">
                  <c:v>88</c:v>
                </c:pt>
                <c:pt idx="136">
                  <c:v>233</c:v>
                </c:pt>
                <c:pt idx="137">
                  <c:v>256</c:v>
                </c:pt>
                <c:pt idx="138">
                  <c:v>169</c:v>
                </c:pt>
                <c:pt idx="139">
                  <c:v>151</c:v>
                </c:pt>
                <c:pt idx="140">
                  <c:v>141</c:v>
                </c:pt>
                <c:pt idx="141">
                  <c:v>78</c:v>
                </c:pt>
                <c:pt idx="142">
                  <c:v>51</c:v>
                </c:pt>
                <c:pt idx="143">
                  <c:v>187</c:v>
                </c:pt>
                <c:pt idx="144">
                  <c:v>143</c:v>
                </c:pt>
                <c:pt idx="145">
                  <c:v>109</c:v>
                </c:pt>
                <c:pt idx="146">
                  <c:v>122</c:v>
                </c:pt>
                <c:pt idx="147">
                  <c:v>96</c:v>
                </c:pt>
                <c:pt idx="148">
                  <c:v>56</c:v>
                </c:pt>
                <c:pt idx="149">
                  <c:v>41</c:v>
                </c:pt>
                <c:pt idx="150">
                  <c:v>151</c:v>
                </c:pt>
                <c:pt idx="151">
                  <c:v>132</c:v>
                </c:pt>
                <c:pt idx="152">
                  <c:v>102</c:v>
                </c:pt>
                <c:pt idx="153">
                  <c:v>95</c:v>
                </c:pt>
                <c:pt idx="154">
                  <c:v>76</c:v>
                </c:pt>
                <c:pt idx="155">
                  <c:v>53</c:v>
                </c:pt>
                <c:pt idx="156">
                  <c:v>32</c:v>
                </c:pt>
                <c:pt idx="157">
                  <c:v>152</c:v>
                </c:pt>
                <c:pt idx="158">
                  <c:v>124</c:v>
                </c:pt>
                <c:pt idx="159">
                  <c:v>125</c:v>
                </c:pt>
                <c:pt idx="160">
                  <c:v>91</c:v>
                </c:pt>
                <c:pt idx="161">
                  <c:v>84</c:v>
                </c:pt>
                <c:pt idx="162">
                  <c:v>45</c:v>
                </c:pt>
                <c:pt idx="163">
                  <c:v>35</c:v>
                </c:pt>
                <c:pt idx="164">
                  <c:v>156</c:v>
                </c:pt>
                <c:pt idx="165">
                  <c:v>121</c:v>
                </c:pt>
                <c:pt idx="166">
                  <c:v>102</c:v>
                </c:pt>
                <c:pt idx="167">
                  <c:v>94</c:v>
                </c:pt>
                <c:pt idx="168">
                  <c:v>109</c:v>
                </c:pt>
                <c:pt idx="169">
                  <c:v>44</c:v>
                </c:pt>
                <c:pt idx="170">
                  <c:v>27</c:v>
                </c:pt>
                <c:pt idx="171">
                  <c:v>151</c:v>
                </c:pt>
                <c:pt idx="172">
                  <c:v>112</c:v>
                </c:pt>
                <c:pt idx="173">
                  <c:v>110</c:v>
                </c:pt>
                <c:pt idx="174">
                  <c:v>79</c:v>
                </c:pt>
                <c:pt idx="175">
                  <c:v>77</c:v>
                </c:pt>
                <c:pt idx="176">
                  <c:v>38</c:v>
                </c:pt>
                <c:pt idx="177">
                  <c:v>38</c:v>
                </c:pt>
                <c:pt idx="178">
                  <c:v>125</c:v>
                </c:pt>
                <c:pt idx="179">
                  <c:v>120</c:v>
                </c:pt>
                <c:pt idx="180">
                  <c:v>72</c:v>
                </c:pt>
                <c:pt idx="181">
                  <c:v>65</c:v>
                </c:pt>
                <c:pt idx="182">
                  <c:v>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ax val="5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8987323987963556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2.331278320671922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01.10.21</c:v>
                </c:pt>
                <c:pt idx="1">
                  <c:v>02.10.21</c:v>
                </c:pt>
                <c:pt idx="2">
                  <c:v>03.10.21</c:v>
                </c:pt>
                <c:pt idx="3">
                  <c:v>04.10.21</c:v>
                </c:pt>
                <c:pt idx="4">
                  <c:v>05.10.21</c:v>
                </c:pt>
                <c:pt idx="5">
                  <c:v>06.10.21</c:v>
                </c:pt>
                <c:pt idx="6">
                  <c:v>07.10.21</c:v>
                </c:pt>
                <c:pt idx="7">
                  <c:v>08.10.21</c:v>
                </c:pt>
                <c:pt idx="8">
                  <c:v>09.10.21</c:v>
                </c:pt>
                <c:pt idx="9">
                  <c:v>10.10.21</c:v>
                </c:pt>
                <c:pt idx="10">
                  <c:v>11.10.21</c:v>
                </c:pt>
                <c:pt idx="11">
                  <c:v>12.10.21</c:v>
                </c:pt>
                <c:pt idx="12">
                  <c:v>13.10.21</c:v>
                </c:pt>
                <c:pt idx="13">
                  <c:v>14.10.21</c:v>
                </c:pt>
                <c:pt idx="14">
                  <c:v>15.10.21</c:v>
                </c:pt>
                <c:pt idx="15">
                  <c:v>16.10.21</c:v>
                </c:pt>
                <c:pt idx="16">
                  <c:v>17.10.21</c:v>
                </c:pt>
                <c:pt idx="17">
                  <c:v>18.10.21</c:v>
                </c:pt>
                <c:pt idx="18">
                  <c:v>19.10.21</c:v>
                </c:pt>
                <c:pt idx="19">
                  <c:v>20.10.21</c:v>
                </c:pt>
                <c:pt idx="20">
                  <c:v>21.10.21</c:v>
                </c:pt>
                <c:pt idx="21">
                  <c:v>22.10.21</c:v>
                </c:pt>
                <c:pt idx="22">
                  <c:v>23.10.21</c:v>
                </c:pt>
                <c:pt idx="23">
                  <c:v>24.10.21</c:v>
                </c:pt>
                <c:pt idx="24">
                  <c:v>25.10.21</c:v>
                </c:pt>
                <c:pt idx="25">
                  <c:v>26.10.21</c:v>
                </c:pt>
                <c:pt idx="26">
                  <c:v>27.10.21</c:v>
                </c:pt>
                <c:pt idx="27">
                  <c:v>28.10.21</c:v>
                </c:pt>
                <c:pt idx="28">
                  <c:v>29.10.21</c:v>
                </c:pt>
                <c:pt idx="29">
                  <c:v>30.10.21</c:v>
                </c:pt>
                <c:pt idx="30">
                  <c:v>31.10.21</c:v>
                </c:pt>
                <c:pt idx="31">
                  <c:v>01.11.21</c:v>
                </c:pt>
                <c:pt idx="32">
                  <c:v>02.11.21</c:v>
                </c:pt>
                <c:pt idx="33">
                  <c:v>03.11.21</c:v>
                </c:pt>
                <c:pt idx="34">
                  <c:v>04.11.21</c:v>
                </c:pt>
                <c:pt idx="35">
                  <c:v>05.11.21</c:v>
                </c:pt>
                <c:pt idx="36">
                  <c:v>06.11.21</c:v>
                </c:pt>
                <c:pt idx="37">
                  <c:v>07.11.21</c:v>
                </c:pt>
                <c:pt idx="38">
                  <c:v>08.11.21</c:v>
                </c:pt>
                <c:pt idx="39">
                  <c:v>09.11.21</c:v>
                </c:pt>
                <c:pt idx="40">
                  <c:v>10.11.21</c:v>
                </c:pt>
                <c:pt idx="41">
                  <c:v>11.11.21</c:v>
                </c:pt>
                <c:pt idx="42">
                  <c:v>12.11.21</c:v>
                </c:pt>
                <c:pt idx="43">
                  <c:v>13.11.21</c:v>
                </c:pt>
                <c:pt idx="44">
                  <c:v>14.11.21</c:v>
                </c:pt>
                <c:pt idx="45">
                  <c:v>15.11.21</c:v>
                </c:pt>
                <c:pt idx="46">
                  <c:v>16.11.21</c:v>
                </c:pt>
                <c:pt idx="47">
                  <c:v>17.11.21</c:v>
                </c:pt>
                <c:pt idx="48">
                  <c:v>18.11.21</c:v>
                </c:pt>
                <c:pt idx="49">
                  <c:v>19.11.21</c:v>
                </c:pt>
                <c:pt idx="50">
                  <c:v>20.11.21</c:v>
                </c:pt>
                <c:pt idx="51">
                  <c:v>21.11.21</c:v>
                </c:pt>
                <c:pt idx="52">
                  <c:v>22.11.21</c:v>
                </c:pt>
                <c:pt idx="53">
                  <c:v>23.11.21</c:v>
                </c:pt>
                <c:pt idx="54">
                  <c:v>24.11.21</c:v>
                </c:pt>
                <c:pt idx="55">
                  <c:v>25.11.21</c:v>
                </c:pt>
                <c:pt idx="56">
                  <c:v>26.11.21</c:v>
                </c:pt>
                <c:pt idx="57">
                  <c:v>27.11.21</c:v>
                </c:pt>
                <c:pt idx="58">
                  <c:v>28.11.21</c:v>
                </c:pt>
                <c:pt idx="59">
                  <c:v>29.11.21</c:v>
                </c:pt>
                <c:pt idx="60">
                  <c:v>30.11.21</c:v>
                </c:pt>
                <c:pt idx="61">
                  <c:v>01.12.21</c:v>
                </c:pt>
                <c:pt idx="62">
                  <c:v>02.12.21</c:v>
                </c:pt>
                <c:pt idx="63">
                  <c:v>03.12.21</c:v>
                </c:pt>
                <c:pt idx="64">
                  <c:v>04.12.21</c:v>
                </c:pt>
                <c:pt idx="65">
                  <c:v>05.12.21</c:v>
                </c:pt>
                <c:pt idx="66">
                  <c:v>06.12.21</c:v>
                </c:pt>
                <c:pt idx="67">
                  <c:v>07.12.21</c:v>
                </c:pt>
                <c:pt idx="68">
                  <c:v>08.12.21</c:v>
                </c:pt>
                <c:pt idx="69">
                  <c:v>09.12.21</c:v>
                </c:pt>
                <c:pt idx="70">
                  <c:v>10.12.21</c:v>
                </c:pt>
                <c:pt idx="71">
                  <c:v>11.12.21</c:v>
                </c:pt>
                <c:pt idx="72">
                  <c:v>12.12.21</c:v>
                </c:pt>
                <c:pt idx="73">
                  <c:v>13.12.21</c:v>
                </c:pt>
                <c:pt idx="74">
                  <c:v>14.12.21</c:v>
                </c:pt>
                <c:pt idx="75">
                  <c:v>15.12.21</c:v>
                </c:pt>
                <c:pt idx="76">
                  <c:v>16.12.21</c:v>
                </c:pt>
                <c:pt idx="77">
                  <c:v>17.12.21</c:v>
                </c:pt>
                <c:pt idx="78">
                  <c:v>18.12.21</c:v>
                </c:pt>
                <c:pt idx="79">
                  <c:v>19.12.21</c:v>
                </c:pt>
                <c:pt idx="80">
                  <c:v>20.12.21</c:v>
                </c:pt>
                <c:pt idx="81">
                  <c:v>21.12.21</c:v>
                </c:pt>
                <c:pt idx="82">
                  <c:v>22.12.21</c:v>
                </c:pt>
                <c:pt idx="83">
                  <c:v>23.12.21</c:v>
                </c:pt>
                <c:pt idx="84">
                  <c:v>24.12.21</c:v>
                </c:pt>
                <c:pt idx="85">
                  <c:v>25.12.21</c:v>
                </c:pt>
                <c:pt idx="86">
                  <c:v>26.12.21</c:v>
                </c:pt>
                <c:pt idx="87">
                  <c:v>27.12.21</c:v>
                </c:pt>
                <c:pt idx="88">
                  <c:v>28.12.21</c:v>
                </c:pt>
                <c:pt idx="89">
                  <c:v>29.12.21</c:v>
                </c:pt>
                <c:pt idx="90">
                  <c:v>30.12.21</c:v>
                </c:pt>
                <c:pt idx="91">
                  <c:v>31.12.21</c:v>
                </c:pt>
                <c:pt idx="92">
                  <c:v>01.01.22</c:v>
                </c:pt>
                <c:pt idx="93">
                  <c:v>02.01.22</c:v>
                </c:pt>
                <c:pt idx="94">
                  <c:v>03.01.22</c:v>
                </c:pt>
                <c:pt idx="95">
                  <c:v>04.01.22</c:v>
                </c:pt>
                <c:pt idx="96">
                  <c:v>05.01.22</c:v>
                </c:pt>
                <c:pt idx="97">
                  <c:v>06.01.22</c:v>
                </c:pt>
                <c:pt idx="98">
                  <c:v>07.01.22</c:v>
                </c:pt>
                <c:pt idx="99">
                  <c:v>08.01.22</c:v>
                </c:pt>
                <c:pt idx="100">
                  <c:v>09.01.22</c:v>
                </c:pt>
                <c:pt idx="101">
                  <c:v>10.01.22</c:v>
                </c:pt>
                <c:pt idx="102">
                  <c:v>11.01.22</c:v>
                </c:pt>
                <c:pt idx="103">
                  <c:v>12.01.22</c:v>
                </c:pt>
                <c:pt idx="104">
                  <c:v>13.01.22</c:v>
                </c:pt>
                <c:pt idx="105">
                  <c:v>14.01.22</c:v>
                </c:pt>
                <c:pt idx="106">
                  <c:v>15.01.22</c:v>
                </c:pt>
                <c:pt idx="107">
                  <c:v>16.01.22</c:v>
                </c:pt>
                <c:pt idx="108">
                  <c:v>17.01.22</c:v>
                </c:pt>
                <c:pt idx="109">
                  <c:v>18.01.22</c:v>
                </c:pt>
                <c:pt idx="110">
                  <c:v>19.01.22</c:v>
                </c:pt>
                <c:pt idx="111">
                  <c:v>20.01.22</c:v>
                </c:pt>
                <c:pt idx="112">
                  <c:v>21.01.22</c:v>
                </c:pt>
                <c:pt idx="113">
                  <c:v>22.01.22</c:v>
                </c:pt>
                <c:pt idx="114">
                  <c:v>23.01.22</c:v>
                </c:pt>
                <c:pt idx="115">
                  <c:v>24.01.22</c:v>
                </c:pt>
                <c:pt idx="116">
                  <c:v>25.01.22</c:v>
                </c:pt>
                <c:pt idx="117">
                  <c:v>26.01.22</c:v>
                </c:pt>
                <c:pt idx="118">
                  <c:v>27.01.22</c:v>
                </c:pt>
                <c:pt idx="119">
                  <c:v>28.01.22</c:v>
                </c:pt>
                <c:pt idx="120">
                  <c:v>29.01.22</c:v>
                </c:pt>
                <c:pt idx="121">
                  <c:v>30.01.22</c:v>
                </c:pt>
                <c:pt idx="122">
                  <c:v>31.01.22</c:v>
                </c:pt>
                <c:pt idx="123">
                  <c:v>01.02.22</c:v>
                </c:pt>
                <c:pt idx="124">
                  <c:v>02.02.22</c:v>
                </c:pt>
                <c:pt idx="125">
                  <c:v>03.02.22</c:v>
                </c:pt>
                <c:pt idx="126">
                  <c:v>04.02.22</c:v>
                </c:pt>
                <c:pt idx="127">
                  <c:v>05.02.22</c:v>
                </c:pt>
                <c:pt idx="128">
                  <c:v>06.02.22</c:v>
                </c:pt>
                <c:pt idx="129">
                  <c:v>07.02.22</c:v>
                </c:pt>
                <c:pt idx="130">
                  <c:v>08.02.22</c:v>
                </c:pt>
                <c:pt idx="131">
                  <c:v>09.02.22</c:v>
                </c:pt>
                <c:pt idx="132">
                  <c:v>10.02.22</c:v>
                </c:pt>
                <c:pt idx="133">
                  <c:v>11.02.22</c:v>
                </c:pt>
                <c:pt idx="134">
                  <c:v>12.02.22</c:v>
                </c:pt>
                <c:pt idx="135">
                  <c:v>13.02.22</c:v>
                </c:pt>
                <c:pt idx="136">
                  <c:v>14.02.22</c:v>
                </c:pt>
                <c:pt idx="137">
                  <c:v>15.02.22</c:v>
                </c:pt>
                <c:pt idx="138">
                  <c:v>16.02.22</c:v>
                </c:pt>
                <c:pt idx="139">
                  <c:v>17.02.22</c:v>
                </c:pt>
                <c:pt idx="140">
                  <c:v>18.02.22</c:v>
                </c:pt>
                <c:pt idx="141">
                  <c:v>19.02.22</c:v>
                </c:pt>
                <c:pt idx="142">
                  <c:v>20.02.22</c:v>
                </c:pt>
                <c:pt idx="143">
                  <c:v>21.02.22</c:v>
                </c:pt>
                <c:pt idx="144">
                  <c:v>22.02.22</c:v>
                </c:pt>
                <c:pt idx="145">
                  <c:v>23.02.22</c:v>
                </c:pt>
                <c:pt idx="146">
                  <c:v>24.02.22</c:v>
                </c:pt>
                <c:pt idx="147">
                  <c:v>25.02.22</c:v>
                </c:pt>
                <c:pt idx="148">
                  <c:v>26.02.22</c:v>
                </c:pt>
                <c:pt idx="149">
                  <c:v>27.02.22</c:v>
                </c:pt>
                <c:pt idx="150">
                  <c:v>28.02.22</c:v>
                </c:pt>
                <c:pt idx="151">
                  <c:v>01.03.22</c:v>
                </c:pt>
                <c:pt idx="152">
                  <c:v>02.03.22</c:v>
                </c:pt>
                <c:pt idx="153">
                  <c:v>03.03.22</c:v>
                </c:pt>
                <c:pt idx="154">
                  <c:v>04.03.22</c:v>
                </c:pt>
                <c:pt idx="155">
                  <c:v>05.03.22</c:v>
                </c:pt>
                <c:pt idx="156">
                  <c:v>06.03.22</c:v>
                </c:pt>
                <c:pt idx="157">
                  <c:v>07.03.22</c:v>
                </c:pt>
                <c:pt idx="158">
                  <c:v>08.03.22</c:v>
                </c:pt>
                <c:pt idx="159">
                  <c:v>09.03.22</c:v>
                </c:pt>
                <c:pt idx="160">
                  <c:v>10.03.22</c:v>
                </c:pt>
                <c:pt idx="161">
                  <c:v>11.03.22</c:v>
                </c:pt>
                <c:pt idx="162">
                  <c:v>12.03.22</c:v>
                </c:pt>
                <c:pt idx="163">
                  <c:v>13.03.22</c:v>
                </c:pt>
                <c:pt idx="164">
                  <c:v>14.03.22</c:v>
                </c:pt>
                <c:pt idx="165">
                  <c:v>15.03.22</c:v>
                </c:pt>
                <c:pt idx="166">
                  <c:v>16.03.22</c:v>
                </c:pt>
                <c:pt idx="167">
                  <c:v>17.03.22</c:v>
                </c:pt>
                <c:pt idx="168">
                  <c:v>18.03.22</c:v>
                </c:pt>
                <c:pt idx="169">
                  <c:v>19.03.22</c:v>
                </c:pt>
                <c:pt idx="170">
                  <c:v>20.03.22</c:v>
                </c:pt>
                <c:pt idx="171">
                  <c:v>21.03.22</c:v>
                </c:pt>
                <c:pt idx="172">
                  <c:v>22.03.22</c:v>
                </c:pt>
                <c:pt idx="173">
                  <c:v>23.03.22</c:v>
                </c:pt>
                <c:pt idx="174">
                  <c:v>24.03.22</c:v>
                </c:pt>
                <c:pt idx="175">
                  <c:v>25.03.22</c:v>
                </c:pt>
                <c:pt idx="176">
                  <c:v>26.03.22</c:v>
                </c:pt>
                <c:pt idx="177">
                  <c:v>27.03.22</c:v>
                </c:pt>
                <c:pt idx="178">
                  <c:v>28.03.22</c:v>
                </c:pt>
                <c:pt idx="179">
                  <c:v>29.03.22</c:v>
                </c:pt>
                <c:pt idx="180">
                  <c:v>30.03.22</c:v>
                </c:pt>
                <c:pt idx="181">
                  <c:v>31.03.22</c:v>
                </c:pt>
                <c:pt idx="182">
                  <c:v>01.04.22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90</c:v>
                </c:pt>
                <c:pt idx="1">
                  <c:v>94</c:v>
                </c:pt>
                <c:pt idx="2">
                  <c:v>94</c:v>
                </c:pt>
                <c:pt idx="3">
                  <c:v>93</c:v>
                </c:pt>
                <c:pt idx="4">
                  <c:v>92</c:v>
                </c:pt>
                <c:pt idx="5">
                  <c:v>93</c:v>
                </c:pt>
                <c:pt idx="6">
                  <c:v>98</c:v>
                </c:pt>
                <c:pt idx="7">
                  <c:v>101</c:v>
                </c:pt>
                <c:pt idx="8">
                  <c:v>102</c:v>
                </c:pt>
                <c:pt idx="9">
                  <c:v>101</c:v>
                </c:pt>
                <c:pt idx="10">
                  <c:v>95</c:v>
                </c:pt>
                <c:pt idx="11">
                  <c:v>104</c:v>
                </c:pt>
                <c:pt idx="12">
                  <c:v>101</c:v>
                </c:pt>
                <c:pt idx="13">
                  <c:v>104</c:v>
                </c:pt>
                <c:pt idx="14">
                  <c:v>107</c:v>
                </c:pt>
                <c:pt idx="15">
                  <c:v>110</c:v>
                </c:pt>
                <c:pt idx="16">
                  <c:v>116</c:v>
                </c:pt>
                <c:pt idx="17">
                  <c:v>133</c:v>
                </c:pt>
                <c:pt idx="18">
                  <c:v>146</c:v>
                </c:pt>
                <c:pt idx="19">
                  <c:v>154</c:v>
                </c:pt>
                <c:pt idx="20">
                  <c:v>161</c:v>
                </c:pt>
                <c:pt idx="21">
                  <c:v>172</c:v>
                </c:pt>
                <c:pt idx="22">
                  <c:v>185</c:v>
                </c:pt>
                <c:pt idx="23">
                  <c:v>195</c:v>
                </c:pt>
                <c:pt idx="24">
                  <c:v>220</c:v>
                </c:pt>
                <c:pt idx="25">
                  <c:v>227</c:v>
                </c:pt>
                <c:pt idx="26">
                  <c:v>248</c:v>
                </c:pt>
                <c:pt idx="27">
                  <c:v>262</c:v>
                </c:pt>
                <c:pt idx="28">
                  <c:v>292</c:v>
                </c:pt>
                <c:pt idx="29">
                  <c:v>308</c:v>
                </c:pt>
                <c:pt idx="30">
                  <c:v>314</c:v>
                </c:pt>
                <c:pt idx="31">
                  <c:v>353</c:v>
                </c:pt>
                <c:pt idx="32">
                  <c:v>374</c:v>
                </c:pt>
                <c:pt idx="33">
                  <c:v>397</c:v>
                </c:pt>
                <c:pt idx="34">
                  <c:v>411</c:v>
                </c:pt>
                <c:pt idx="35">
                  <c:v>429</c:v>
                </c:pt>
                <c:pt idx="36">
                  <c:v>437</c:v>
                </c:pt>
                <c:pt idx="37">
                  <c:v>445</c:v>
                </c:pt>
                <c:pt idx="38">
                  <c:v>466</c:v>
                </c:pt>
                <c:pt idx="39">
                  <c:v>497</c:v>
                </c:pt>
                <c:pt idx="40">
                  <c:v>511</c:v>
                </c:pt>
                <c:pt idx="41">
                  <c:v>543</c:v>
                </c:pt>
                <c:pt idx="42">
                  <c:v>541</c:v>
                </c:pt>
                <c:pt idx="43">
                  <c:v>575</c:v>
                </c:pt>
                <c:pt idx="44">
                  <c:v>580</c:v>
                </c:pt>
                <c:pt idx="45">
                  <c:v>580</c:v>
                </c:pt>
                <c:pt idx="46">
                  <c:v>605</c:v>
                </c:pt>
                <c:pt idx="47">
                  <c:v>610</c:v>
                </c:pt>
                <c:pt idx="48">
                  <c:v>634</c:v>
                </c:pt>
                <c:pt idx="49">
                  <c:v>675</c:v>
                </c:pt>
                <c:pt idx="50">
                  <c:v>704</c:v>
                </c:pt>
                <c:pt idx="51">
                  <c:v>709</c:v>
                </c:pt>
                <c:pt idx="52">
                  <c:v>706</c:v>
                </c:pt>
                <c:pt idx="53">
                  <c:v>742</c:v>
                </c:pt>
                <c:pt idx="54">
                  <c:v>730</c:v>
                </c:pt>
                <c:pt idx="55">
                  <c:v>748</c:v>
                </c:pt>
                <c:pt idx="56">
                  <c:v>737</c:v>
                </c:pt>
                <c:pt idx="57">
                  <c:v>744</c:v>
                </c:pt>
                <c:pt idx="58">
                  <c:v>757</c:v>
                </c:pt>
                <c:pt idx="59">
                  <c:v>747</c:v>
                </c:pt>
                <c:pt idx="60">
                  <c:v>741</c:v>
                </c:pt>
                <c:pt idx="61">
                  <c:v>758</c:v>
                </c:pt>
                <c:pt idx="62">
                  <c:v>731</c:v>
                </c:pt>
                <c:pt idx="63">
                  <c:v>703</c:v>
                </c:pt>
                <c:pt idx="64">
                  <c:v>696</c:v>
                </c:pt>
                <c:pt idx="65">
                  <c:v>678</c:v>
                </c:pt>
                <c:pt idx="66">
                  <c:v>637</c:v>
                </c:pt>
                <c:pt idx="67">
                  <c:v>618</c:v>
                </c:pt>
                <c:pt idx="68">
                  <c:v>606</c:v>
                </c:pt>
                <c:pt idx="69">
                  <c:v>579</c:v>
                </c:pt>
                <c:pt idx="70">
                  <c:v>559</c:v>
                </c:pt>
                <c:pt idx="71">
                  <c:v>548</c:v>
                </c:pt>
                <c:pt idx="72">
                  <c:v>528</c:v>
                </c:pt>
                <c:pt idx="73">
                  <c:v>496</c:v>
                </c:pt>
                <c:pt idx="74">
                  <c:v>474</c:v>
                </c:pt>
                <c:pt idx="75">
                  <c:v>451</c:v>
                </c:pt>
                <c:pt idx="76">
                  <c:v>424</c:v>
                </c:pt>
                <c:pt idx="77">
                  <c:v>400</c:v>
                </c:pt>
                <c:pt idx="78">
                  <c:v>397</c:v>
                </c:pt>
                <c:pt idx="79">
                  <c:v>395</c:v>
                </c:pt>
                <c:pt idx="80">
                  <c:v>370</c:v>
                </c:pt>
                <c:pt idx="81">
                  <c:v>369</c:v>
                </c:pt>
                <c:pt idx="82">
                  <c:v>354</c:v>
                </c:pt>
                <c:pt idx="83">
                  <c:v>345</c:v>
                </c:pt>
                <c:pt idx="84">
                  <c:v>318</c:v>
                </c:pt>
                <c:pt idx="85">
                  <c:v>315</c:v>
                </c:pt>
                <c:pt idx="86">
                  <c:v>311</c:v>
                </c:pt>
                <c:pt idx="87">
                  <c:v>302</c:v>
                </c:pt>
                <c:pt idx="88">
                  <c:v>309</c:v>
                </c:pt>
                <c:pt idx="89">
                  <c:v>312</c:v>
                </c:pt>
                <c:pt idx="90">
                  <c:v>313</c:v>
                </c:pt>
                <c:pt idx="91">
                  <c:v>309</c:v>
                </c:pt>
                <c:pt idx="92">
                  <c:v>299</c:v>
                </c:pt>
                <c:pt idx="93">
                  <c:v>307</c:v>
                </c:pt>
                <c:pt idx="94">
                  <c:v>306</c:v>
                </c:pt>
                <c:pt idx="95">
                  <c:v>310</c:v>
                </c:pt>
                <c:pt idx="96">
                  <c:v>313</c:v>
                </c:pt>
                <c:pt idx="97">
                  <c:v>321</c:v>
                </c:pt>
                <c:pt idx="98">
                  <c:v>334</c:v>
                </c:pt>
                <c:pt idx="99">
                  <c:v>337</c:v>
                </c:pt>
                <c:pt idx="100">
                  <c:v>343</c:v>
                </c:pt>
                <c:pt idx="101">
                  <c:v>342</c:v>
                </c:pt>
                <c:pt idx="102">
                  <c:v>359</c:v>
                </c:pt>
                <c:pt idx="103">
                  <c:v>409</c:v>
                </c:pt>
                <c:pt idx="104">
                  <c:v>425</c:v>
                </c:pt>
                <c:pt idx="105">
                  <c:v>454</c:v>
                </c:pt>
                <c:pt idx="106">
                  <c:v>473</c:v>
                </c:pt>
                <c:pt idx="107">
                  <c:v>492</c:v>
                </c:pt>
                <c:pt idx="108">
                  <c:v>566</c:v>
                </c:pt>
                <c:pt idx="109">
                  <c:v>633</c:v>
                </c:pt>
                <c:pt idx="110">
                  <c:v>721</c:v>
                </c:pt>
                <c:pt idx="111">
                  <c:v>810</c:v>
                </c:pt>
                <c:pt idx="112">
                  <c:v>818</c:v>
                </c:pt>
                <c:pt idx="113">
                  <c:v>802</c:v>
                </c:pt>
                <c:pt idx="114">
                  <c:v>819</c:v>
                </c:pt>
                <c:pt idx="115">
                  <c:v>910</c:v>
                </c:pt>
                <c:pt idx="116">
                  <c:v>1021</c:v>
                </c:pt>
                <c:pt idx="117">
                  <c:v>1142</c:v>
                </c:pt>
                <c:pt idx="118">
                  <c:v>1161</c:v>
                </c:pt>
                <c:pt idx="119">
                  <c:v>1213</c:v>
                </c:pt>
                <c:pt idx="120">
                  <c:v>1162</c:v>
                </c:pt>
                <c:pt idx="121">
                  <c:v>1162</c:v>
                </c:pt>
                <c:pt idx="122">
                  <c:v>1235</c:v>
                </c:pt>
                <c:pt idx="123">
                  <c:v>1374</c:v>
                </c:pt>
                <c:pt idx="124">
                  <c:v>1423</c:v>
                </c:pt>
                <c:pt idx="125">
                  <c:v>1362</c:v>
                </c:pt>
                <c:pt idx="126">
                  <c:v>1296</c:v>
                </c:pt>
                <c:pt idx="127">
                  <c:v>1241</c:v>
                </c:pt>
                <c:pt idx="128">
                  <c:v>1156</c:v>
                </c:pt>
                <c:pt idx="129">
                  <c:v>1160</c:v>
                </c:pt>
                <c:pt idx="130">
                  <c:v>1205</c:v>
                </c:pt>
                <c:pt idx="131">
                  <c:v>1201</c:v>
                </c:pt>
                <c:pt idx="132">
                  <c:v>1084</c:v>
                </c:pt>
                <c:pt idx="133">
                  <c:v>1023</c:v>
                </c:pt>
                <c:pt idx="134">
                  <c:v>908</c:v>
                </c:pt>
                <c:pt idx="135">
                  <c:v>828</c:v>
                </c:pt>
                <c:pt idx="136">
                  <c:v>850</c:v>
                </c:pt>
                <c:pt idx="137">
                  <c:v>880</c:v>
                </c:pt>
                <c:pt idx="138">
                  <c:v>896</c:v>
                </c:pt>
                <c:pt idx="139">
                  <c:v>813</c:v>
                </c:pt>
                <c:pt idx="140">
                  <c:v>767</c:v>
                </c:pt>
                <c:pt idx="141">
                  <c:v>720</c:v>
                </c:pt>
                <c:pt idx="142">
                  <c:v>652</c:v>
                </c:pt>
                <c:pt idx="143">
                  <c:v>641</c:v>
                </c:pt>
                <c:pt idx="144">
                  <c:v>648</c:v>
                </c:pt>
                <c:pt idx="145">
                  <c:v>653</c:v>
                </c:pt>
                <c:pt idx="146">
                  <c:v>565</c:v>
                </c:pt>
                <c:pt idx="147">
                  <c:v>519</c:v>
                </c:pt>
                <c:pt idx="148">
                  <c:v>485</c:v>
                </c:pt>
                <c:pt idx="149">
                  <c:v>450</c:v>
                </c:pt>
                <c:pt idx="150">
                  <c:v>462</c:v>
                </c:pt>
                <c:pt idx="151">
                  <c:v>466</c:v>
                </c:pt>
                <c:pt idx="152">
                  <c:v>488</c:v>
                </c:pt>
                <c:pt idx="153">
                  <c:v>462</c:v>
                </c:pt>
                <c:pt idx="154">
                  <c:v>445</c:v>
                </c:pt>
                <c:pt idx="155">
                  <c:v>430</c:v>
                </c:pt>
                <c:pt idx="156">
                  <c:v>410</c:v>
                </c:pt>
                <c:pt idx="157">
                  <c:v>439</c:v>
                </c:pt>
                <c:pt idx="158">
                  <c:v>473</c:v>
                </c:pt>
                <c:pt idx="159">
                  <c:v>493</c:v>
                </c:pt>
                <c:pt idx="160">
                  <c:v>464</c:v>
                </c:pt>
                <c:pt idx="161">
                  <c:v>449</c:v>
                </c:pt>
                <c:pt idx="162">
                  <c:v>417</c:v>
                </c:pt>
                <c:pt idx="163">
                  <c:v>406</c:v>
                </c:pt>
                <c:pt idx="164">
                  <c:v>444</c:v>
                </c:pt>
                <c:pt idx="165">
                  <c:v>464</c:v>
                </c:pt>
                <c:pt idx="166">
                  <c:v>486</c:v>
                </c:pt>
                <c:pt idx="167">
                  <c:v>450</c:v>
                </c:pt>
                <c:pt idx="168">
                  <c:v>439</c:v>
                </c:pt>
                <c:pt idx="169">
                  <c:v>399</c:v>
                </c:pt>
                <c:pt idx="170">
                  <c:v>378</c:v>
                </c:pt>
                <c:pt idx="171">
                  <c:v>427</c:v>
                </c:pt>
                <c:pt idx="172">
                  <c:v>468</c:v>
                </c:pt>
                <c:pt idx="173">
                  <c:v>482</c:v>
                </c:pt>
                <c:pt idx="174">
                  <c:v>452</c:v>
                </c:pt>
                <c:pt idx="175">
                  <c:v>433</c:v>
                </c:pt>
                <c:pt idx="176">
                  <c:v>397</c:v>
                </c:pt>
                <c:pt idx="177">
                  <c:v>384</c:v>
                </c:pt>
                <c:pt idx="178">
                  <c:v>402</c:v>
                </c:pt>
                <c:pt idx="179">
                  <c:v>447</c:v>
                </c:pt>
                <c:pt idx="180">
                  <c:v>475</c:v>
                </c:pt>
                <c:pt idx="181">
                  <c:v>433</c:v>
                </c:pt>
                <c:pt idx="182">
                  <c:v>398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CD-4BA3-857E-B86804E5EE0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28575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0"/>
                  <c:y val="-9.325021500076717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97070572569906"/>
                      <c:h val="4.732494990964002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List1!$B$1:$GB$1</c:f>
              <c:strCache>
                <c:ptCount val="183"/>
                <c:pt idx="0">
                  <c:v>01.10.21</c:v>
                </c:pt>
                <c:pt idx="1">
                  <c:v>02.10.21</c:v>
                </c:pt>
                <c:pt idx="2">
                  <c:v>03.10.21</c:v>
                </c:pt>
                <c:pt idx="3">
                  <c:v>04.10.21</c:v>
                </c:pt>
                <c:pt idx="4">
                  <c:v>05.10.21</c:v>
                </c:pt>
                <c:pt idx="5">
                  <c:v>06.10.21</c:v>
                </c:pt>
                <c:pt idx="6">
                  <c:v>07.10.21</c:v>
                </c:pt>
                <c:pt idx="7">
                  <c:v>08.10.21</c:v>
                </c:pt>
                <c:pt idx="8">
                  <c:v>09.10.21</c:v>
                </c:pt>
                <c:pt idx="9">
                  <c:v>10.10.21</c:v>
                </c:pt>
                <c:pt idx="10">
                  <c:v>11.10.21</c:v>
                </c:pt>
                <c:pt idx="11">
                  <c:v>12.10.21</c:v>
                </c:pt>
                <c:pt idx="12">
                  <c:v>13.10.21</c:v>
                </c:pt>
                <c:pt idx="13">
                  <c:v>14.10.21</c:v>
                </c:pt>
                <c:pt idx="14">
                  <c:v>15.10.21</c:v>
                </c:pt>
                <c:pt idx="15">
                  <c:v>16.10.21</c:v>
                </c:pt>
                <c:pt idx="16">
                  <c:v>17.10.21</c:v>
                </c:pt>
                <c:pt idx="17">
                  <c:v>18.10.21</c:v>
                </c:pt>
                <c:pt idx="18">
                  <c:v>19.10.21</c:v>
                </c:pt>
                <c:pt idx="19">
                  <c:v>20.10.21</c:v>
                </c:pt>
                <c:pt idx="20">
                  <c:v>21.10.21</c:v>
                </c:pt>
                <c:pt idx="21">
                  <c:v>22.10.21</c:v>
                </c:pt>
                <c:pt idx="22">
                  <c:v>23.10.21</c:v>
                </c:pt>
                <c:pt idx="23">
                  <c:v>24.10.21</c:v>
                </c:pt>
                <c:pt idx="24">
                  <c:v>25.10.21</c:v>
                </c:pt>
                <c:pt idx="25">
                  <c:v>26.10.21</c:v>
                </c:pt>
                <c:pt idx="26">
                  <c:v>27.10.21</c:v>
                </c:pt>
                <c:pt idx="27">
                  <c:v>28.10.21</c:v>
                </c:pt>
                <c:pt idx="28">
                  <c:v>29.10.21</c:v>
                </c:pt>
                <c:pt idx="29">
                  <c:v>30.10.21</c:v>
                </c:pt>
                <c:pt idx="30">
                  <c:v>31.10.21</c:v>
                </c:pt>
                <c:pt idx="31">
                  <c:v>01.11.21</c:v>
                </c:pt>
                <c:pt idx="32">
                  <c:v>02.11.21</c:v>
                </c:pt>
                <c:pt idx="33">
                  <c:v>03.11.21</c:v>
                </c:pt>
                <c:pt idx="34">
                  <c:v>04.11.21</c:v>
                </c:pt>
                <c:pt idx="35">
                  <c:v>05.11.21</c:v>
                </c:pt>
                <c:pt idx="36">
                  <c:v>06.11.21</c:v>
                </c:pt>
                <c:pt idx="37">
                  <c:v>07.11.21</c:v>
                </c:pt>
                <c:pt idx="38">
                  <c:v>08.11.21</c:v>
                </c:pt>
                <c:pt idx="39">
                  <c:v>09.11.21</c:v>
                </c:pt>
                <c:pt idx="40">
                  <c:v>10.11.21</c:v>
                </c:pt>
                <c:pt idx="41">
                  <c:v>11.11.21</c:v>
                </c:pt>
                <c:pt idx="42">
                  <c:v>12.11.21</c:v>
                </c:pt>
                <c:pt idx="43">
                  <c:v>13.11.21</c:v>
                </c:pt>
                <c:pt idx="44">
                  <c:v>14.11.21</c:v>
                </c:pt>
                <c:pt idx="45">
                  <c:v>15.11.21</c:v>
                </c:pt>
                <c:pt idx="46">
                  <c:v>16.11.21</c:v>
                </c:pt>
                <c:pt idx="47">
                  <c:v>17.11.21</c:v>
                </c:pt>
                <c:pt idx="48">
                  <c:v>18.11.21</c:v>
                </c:pt>
                <c:pt idx="49">
                  <c:v>19.11.21</c:v>
                </c:pt>
                <c:pt idx="50">
                  <c:v>20.11.21</c:v>
                </c:pt>
                <c:pt idx="51">
                  <c:v>21.11.21</c:v>
                </c:pt>
                <c:pt idx="52">
                  <c:v>22.11.21</c:v>
                </c:pt>
                <c:pt idx="53">
                  <c:v>23.11.21</c:v>
                </c:pt>
                <c:pt idx="54">
                  <c:v>24.11.21</c:v>
                </c:pt>
                <c:pt idx="55">
                  <c:v>25.11.21</c:v>
                </c:pt>
                <c:pt idx="56">
                  <c:v>26.11.21</c:v>
                </c:pt>
                <c:pt idx="57">
                  <c:v>27.11.21</c:v>
                </c:pt>
                <c:pt idx="58">
                  <c:v>28.11.21</c:v>
                </c:pt>
                <c:pt idx="59">
                  <c:v>29.11.21</c:v>
                </c:pt>
                <c:pt idx="60">
                  <c:v>30.11.21</c:v>
                </c:pt>
                <c:pt idx="61">
                  <c:v>01.12.21</c:v>
                </c:pt>
                <c:pt idx="62">
                  <c:v>02.12.21</c:v>
                </c:pt>
                <c:pt idx="63">
                  <c:v>03.12.21</c:v>
                </c:pt>
                <c:pt idx="64">
                  <c:v>04.12.21</c:v>
                </c:pt>
                <c:pt idx="65">
                  <c:v>05.12.21</c:v>
                </c:pt>
                <c:pt idx="66">
                  <c:v>06.12.21</c:v>
                </c:pt>
                <c:pt idx="67">
                  <c:v>07.12.21</c:v>
                </c:pt>
                <c:pt idx="68">
                  <c:v>08.12.21</c:v>
                </c:pt>
                <c:pt idx="69">
                  <c:v>09.12.21</c:v>
                </c:pt>
                <c:pt idx="70">
                  <c:v>10.12.21</c:v>
                </c:pt>
                <c:pt idx="71">
                  <c:v>11.12.21</c:v>
                </c:pt>
                <c:pt idx="72">
                  <c:v>12.12.21</c:v>
                </c:pt>
                <c:pt idx="73">
                  <c:v>13.12.21</c:v>
                </c:pt>
                <c:pt idx="74">
                  <c:v>14.12.21</c:v>
                </c:pt>
                <c:pt idx="75">
                  <c:v>15.12.21</c:v>
                </c:pt>
                <c:pt idx="76">
                  <c:v>16.12.21</c:v>
                </c:pt>
                <c:pt idx="77">
                  <c:v>17.12.21</c:v>
                </c:pt>
                <c:pt idx="78">
                  <c:v>18.12.21</c:v>
                </c:pt>
                <c:pt idx="79">
                  <c:v>19.12.21</c:v>
                </c:pt>
                <c:pt idx="80">
                  <c:v>20.12.21</c:v>
                </c:pt>
                <c:pt idx="81">
                  <c:v>21.12.21</c:v>
                </c:pt>
                <c:pt idx="82">
                  <c:v>22.12.21</c:v>
                </c:pt>
                <c:pt idx="83">
                  <c:v>23.12.21</c:v>
                </c:pt>
                <c:pt idx="84">
                  <c:v>24.12.21</c:v>
                </c:pt>
                <c:pt idx="85">
                  <c:v>25.12.21</c:v>
                </c:pt>
                <c:pt idx="86">
                  <c:v>26.12.21</c:v>
                </c:pt>
                <c:pt idx="87">
                  <c:v>27.12.21</c:v>
                </c:pt>
                <c:pt idx="88">
                  <c:v>28.12.21</c:v>
                </c:pt>
                <c:pt idx="89">
                  <c:v>29.12.21</c:v>
                </c:pt>
                <c:pt idx="90">
                  <c:v>30.12.21</c:v>
                </c:pt>
                <c:pt idx="91">
                  <c:v>31.12.21</c:v>
                </c:pt>
                <c:pt idx="92">
                  <c:v>01.01.22</c:v>
                </c:pt>
                <c:pt idx="93">
                  <c:v>02.01.22</c:v>
                </c:pt>
                <c:pt idx="94">
                  <c:v>03.01.22</c:v>
                </c:pt>
                <c:pt idx="95">
                  <c:v>04.01.22</c:v>
                </c:pt>
                <c:pt idx="96">
                  <c:v>05.01.22</c:v>
                </c:pt>
                <c:pt idx="97">
                  <c:v>06.01.22</c:v>
                </c:pt>
                <c:pt idx="98">
                  <c:v>07.01.22</c:v>
                </c:pt>
                <c:pt idx="99">
                  <c:v>08.01.22</c:v>
                </c:pt>
                <c:pt idx="100">
                  <c:v>09.01.22</c:v>
                </c:pt>
                <c:pt idx="101">
                  <c:v>10.01.22</c:v>
                </c:pt>
                <c:pt idx="102">
                  <c:v>11.01.22</c:v>
                </c:pt>
                <c:pt idx="103">
                  <c:v>12.01.22</c:v>
                </c:pt>
                <c:pt idx="104">
                  <c:v>13.01.22</c:v>
                </c:pt>
                <c:pt idx="105">
                  <c:v>14.01.22</c:v>
                </c:pt>
                <c:pt idx="106">
                  <c:v>15.01.22</c:v>
                </c:pt>
                <c:pt idx="107">
                  <c:v>16.01.22</c:v>
                </c:pt>
                <c:pt idx="108">
                  <c:v>17.01.22</c:v>
                </c:pt>
                <c:pt idx="109">
                  <c:v>18.01.22</c:v>
                </c:pt>
                <c:pt idx="110">
                  <c:v>19.01.22</c:v>
                </c:pt>
                <c:pt idx="111">
                  <c:v>20.01.22</c:v>
                </c:pt>
                <c:pt idx="112">
                  <c:v>21.01.22</c:v>
                </c:pt>
                <c:pt idx="113">
                  <c:v>22.01.22</c:v>
                </c:pt>
                <c:pt idx="114">
                  <c:v>23.01.22</c:v>
                </c:pt>
                <c:pt idx="115">
                  <c:v>24.01.22</c:v>
                </c:pt>
                <c:pt idx="116">
                  <c:v>25.01.22</c:v>
                </c:pt>
                <c:pt idx="117">
                  <c:v>26.01.22</c:v>
                </c:pt>
                <c:pt idx="118">
                  <c:v>27.01.22</c:v>
                </c:pt>
                <c:pt idx="119">
                  <c:v>28.01.22</c:v>
                </c:pt>
                <c:pt idx="120">
                  <c:v>29.01.22</c:v>
                </c:pt>
                <c:pt idx="121">
                  <c:v>30.01.22</c:v>
                </c:pt>
                <c:pt idx="122">
                  <c:v>31.01.22</c:v>
                </c:pt>
                <c:pt idx="123">
                  <c:v>01.02.22</c:v>
                </c:pt>
                <c:pt idx="124">
                  <c:v>02.02.22</c:v>
                </c:pt>
                <c:pt idx="125">
                  <c:v>03.02.22</c:v>
                </c:pt>
                <c:pt idx="126">
                  <c:v>04.02.22</c:v>
                </c:pt>
                <c:pt idx="127">
                  <c:v>05.02.22</c:v>
                </c:pt>
                <c:pt idx="128">
                  <c:v>06.02.22</c:v>
                </c:pt>
                <c:pt idx="129">
                  <c:v>07.02.22</c:v>
                </c:pt>
                <c:pt idx="130">
                  <c:v>08.02.22</c:v>
                </c:pt>
                <c:pt idx="131">
                  <c:v>09.02.22</c:v>
                </c:pt>
                <c:pt idx="132">
                  <c:v>10.02.22</c:v>
                </c:pt>
                <c:pt idx="133">
                  <c:v>11.02.22</c:v>
                </c:pt>
                <c:pt idx="134">
                  <c:v>12.02.22</c:v>
                </c:pt>
                <c:pt idx="135">
                  <c:v>13.02.22</c:v>
                </c:pt>
                <c:pt idx="136">
                  <c:v>14.02.22</c:v>
                </c:pt>
                <c:pt idx="137">
                  <c:v>15.02.22</c:v>
                </c:pt>
                <c:pt idx="138">
                  <c:v>16.02.22</c:v>
                </c:pt>
                <c:pt idx="139">
                  <c:v>17.02.22</c:v>
                </c:pt>
                <c:pt idx="140">
                  <c:v>18.02.22</c:v>
                </c:pt>
                <c:pt idx="141">
                  <c:v>19.02.22</c:v>
                </c:pt>
                <c:pt idx="142">
                  <c:v>20.02.22</c:v>
                </c:pt>
                <c:pt idx="143">
                  <c:v>21.02.22</c:v>
                </c:pt>
                <c:pt idx="144">
                  <c:v>22.02.22</c:v>
                </c:pt>
                <c:pt idx="145">
                  <c:v>23.02.22</c:v>
                </c:pt>
                <c:pt idx="146">
                  <c:v>24.02.22</c:v>
                </c:pt>
                <c:pt idx="147">
                  <c:v>25.02.22</c:v>
                </c:pt>
                <c:pt idx="148">
                  <c:v>26.02.22</c:v>
                </c:pt>
                <c:pt idx="149">
                  <c:v>27.02.22</c:v>
                </c:pt>
                <c:pt idx="150">
                  <c:v>28.02.22</c:v>
                </c:pt>
                <c:pt idx="151">
                  <c:v>01.03.22</c:v>
                </c:pt>
                <c:pt idx="152">
                  <c:v>02.03.22</c:v>
                </c:pt>
                <c:pt idx="153">
                  <c:v>03.03.22</c:v>
                </c:pt>
                <c:pt idx="154">
                  <c:v>04.03.22</c:v>
                </c:pt>
                <c:pt idx="155">
                  <c:v>05.03.22</c:v>
                </c:pt>
                <c:pt idx="156">
                  <c:v>06.03.22</c:v>
                </c:pt>
                <c:pt idx="157">
                  <c:v>07.03.22</c:v>
                </c:pt>
                <c:pt idx="158">
                  <c:v>08.03.22</c:v>
                </c:pt>
                <c:pt idx="159">
                  <c:v>09.03.22</c:v>
                </c:pt>
                <c:pt idx="160">
                  <c:v>10.03.22</c:v>
                </c:pt>
                <c:pt idx="161">
                  <c:v>11.03.22</c:v>
                </c:pt>
                <c:pt idx="162">
                  <c:v>12.03.22</c:v>
                </c:pt>
                <c:pt idx="163">
                  <c:v>13.03.22</c:v>
                </c:pt>
                <c:pt idx="164">
                  <c:v>14.03.22</c:v>
                </c:pt>
                <c:pt idx="165">
                  <c:v>15.03.22</c:v>
                </c:pt>
                <c:pt idx="166">
                  <c:v>16.03.22</c:v>
                </c:pt>
                <c:pt idx="167">
                  <c:v>17.03.22</c:v>
                </c:pt>
                <c:pt idx="168">
                  <c:v>18.03.22</c:v>
                </c:pt>
                <c:pt idx="169">
                  <c:v>19.03.22</c:v>
                </c:pt>
                <c:pt idx="170">
                  <c:v>20.03.22</c:v>
                </c:pt>
                <c:pt idx="171">
                  <c:v>21.03.22</c:v>
                </c:pt>
                <c:pt idx="172">
                  <c:v>22.03.22</c:v>
                </c:pt>
                <c:pt idx="173">
                  <c:v>23.03.22</c:v>
                </c:pt>
                <c:pt idx="174">
                  <c:v>24.03.22</c:v>
                </c:pt>
                <c:pt idx="175">
                  <c:v>25.03.22</c:v>
                </c:pt>
                <c:pt idx="176">
                  <c:v>26.03.22</c:v>
                </c:pt>
                <c:pt idx="177">
                  <c:v>27.03.22</c:v>
                </c:pt>
                <c:pt idx="178">
                  <c:v>28.03.22</c:v>
                </c:pt>
                <c:pt idx="179">
                  <c:v>29.03.22</c:v>
                </c:pt>
                <c:pt idx="180">
                  <c:v>30.03.22</c:v>
                </c:pt>
                <c:pt idx="181">
                  <c:v>31.03.22</c:v>
                </c:pt>
                <c:pt idx="182">
                  <c:v>01.04.22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210</c:v>
                </c:pt>
                <c:pt idx="1">
                  <c:v>211</c:v>
                </c:pt>
                <c:pt idx="2">
                  <c:v>218</c:v>
                </c:pt>
                <c:pt idx="3">
                  <c:v>217</c:v>
                </c:pt>
                <c:pt idx="4">
                  <c:v>226</c:v>
                </c:pt>
                <c:pt idx="5">
                  <c:v>230</c:v>
                </c:pt>
                <c:pt idx="6">
                  <c:v>232</c:v>
                </c:pt>
                <c:pt idx="7">
                  <c:v>233</c:v>
                </c:pt>
                <c:pt idx="8">
                  <c:v>233</c:v>
                </c:pt>
                <c:pt idx="9">
                  <c:v>231</c:v>
                </c:pt>
                <c:pt idx="10">
                  <c:v>242</c:v>
                </c:pt>
                <c:pt idx="11">
                  <c:v>254</c:v>
                </c:pt>
                <c:pt idx="12">
                  <c:v>255</c:v>
                </c:pt>
                <c:pt idx="13">
                  <c:v>265</c:v>
                </c:pt>
                <c:pt idx="14">
                  <c:v>275</c:v>
                </c:pt>
                <c:pt idx="15">
                  <c:v>280</c:v>
                </c:pt>
                <c:pt idx="16">
                  <c:v>283</c:v>
                </c:pt>
                <c:pt idx="17">
                  <c:v>305</c:v>
                </c:pt>
                <c:pt idx="18">
                  <c:v>315</c:v>
                </c:pt>
                <c:pt idx="19">
                  <c:v>333</c:v>
                </c:pt>
                <c:pt idx="20">
                  <c:v>372</c:v>
                </c:pt>
                <c:pt idx="21">
                  <c:v>399</c:v>
                </c:pt>
                <c:pt idx="22">
                  <c:v>428</c:v>
                </c:pt>
                <c:pt idx="23">
                  <c:v>432</c:v>
                </c:pt>
                <c:pt idx="24">
                  <c:v>475</c:v>
                </c:pt>
                <c:pt idx="25">
                  <c:v>521</c:v>
                </c:pt>
                <c:pt idx="26">
                  <c:v>570</c:v>
                </c:pt>
                <c:pt idx="27">
                  <c:v>583</c:v>
                </c:pt>
                <c:pt idx="28">
                  <c:v>643</c:v>
                </c:pt>
                <c:pt idx="29">
                  <c:v>689</c:v>
                </c:pt>
                <c:pt idx="30">
                  <c:v>716</c:v>
                </c:pt>
                <c:pt idx="31">
                  <c:v>777</c:v>
                </c:pt>
                <c:pt idx="32">
                  <c:v>858</c:v>
                </c:pt>
                <c:pt idx="33">
                  <c:v>930</c:v>
                </c:pt>
                <c:pt idx="34">
                  <c:v>974</c:v>
                </c:pt>
                <c:pt idx="35">
                  <c:v>1045</c:v>
                </c:pt>
                <c:pt idx="36">
                  <c:v>1101</c:v>
                </c:pt>
                <c:pt idx="37">
                  <c:v>1102</c:v>
                </c:pt>
                <c:pt idx="38">
                  <c:v>1143</c:v>
                </c:pt>
                <c:pt idx="39">
                  <c:v>1221</c:v>
                </c:pt>
                <c:pt idx="40">
                  <c:v>1323</c:v>
                </c:pt>
                <c:pt idx="41">
                  <c:v>1380</c:v>
                </c:pt>
                <c:pt idx="42">
                  <c:v>1449</c:v>
                </c:pt>
                <c:pt idx="43">
                  <c:v>1487</c:v>
                </c:pt>
                <c:pt idx="44">
                  <c:v>1495</c:v>
                </c:pt>
                <c:pt idx="45">
                  <c:v>1527</c:v>
                </c:pt>
                <c:pt idx="46">
                  <c:v>1639</c:v>
                </c:pt>
                <c:pt idx="47">
                  <c:v>1642</c:v>
                </c:pt>
                <c:pt idx="48">
                  <c:v>1700</c:v>
                </c:pt>
                <c:pt idx="49">
                  <c:v>1797</c:v>
                </c:pt>
                <c:pt idx="50">
                  <c:v>1894</c:v>
                </c:pt>
                <c:pt idx="51">
                  <c:v>1939</c:v>
                </c:pt>
                <c:pt idx="52">
                  <c:v>1950</c:v>
                </c:pt>
                <c:pt idx="53">
                  <c:v>2054</c:v>
                </c:pt>
                <c:pt idx="54">
                  <c:v>2039</c:v>
                </c:pt>
                <c:pt idx="55">
                  <c:v>2125</c:v>
                </c:pt>
                <c:pt idx="56">
                  <c:v>2155</c:v>
                </c:pt>
                <c:pt idx="57">
                  <c:v>2192</c:v>
                </c:pt>
                <c:pt idx="58">
                  <c:v>2217</c:v>
                </c:pt>
                <c:pt idx="59">
                  <c:v>2178</c:v>
                </c:pt>
                <c:pt idx="60">
                  <c:v>2153</c:v>
                </c:pt>
                <c:pt idx="61">
                  <c:v>2238</c:v>
                </c:pt>
                <c:pt idx="62">
                  <c:v>2162</c:v>
                </c:pt>
                <c:pt idx="63">
                  <c:v>2062</c:v>
                </c:pt>
                <c:pt idx="64">
                  <c:v>2065</c:v>
                </c:pt>
                <c:pt idx="65">
                  <c:v>2050</c:v>
                </c:pt>
                <c:pt idx="66">
                  <c:v>1914</c:v>
                </c:pt>
                <c:pt idx="67">
                  <c:v>1866</c:v>
                </c:pt>
                <c:pt idx="68">
                  <c:v>1813</c:v>
                </c:pt>
                <c:pt idx="69">
                  <c:v>1781</c:v>
                </c:pt>
                <c:pt idx="70">
                  <c:v>1718</c:v>
                </c:pt>
                <c:pt idx="71">
                  <c:v>1716</c:v>
                </c:pt>
                <c:pt idx="72">
                  <c:v>1703</c:v>
                </c:pt>
                <c:pt idx="73">
                  <c:v>1557</c:v>
                </c:pt>
                <c:pt idx="74">
                  <c:v>1528</c:v>
                </c:pt>
                <c:pt idx="75">
                  <c:v>1466</c:v>
                </c:pt>
                <c:pt idx="76">
                  <c:v>1400</c:v>
                </c:pt>
                <c:pt idx="77">
                  <c:v>1343</c:v>
                </c:pt>
                <c:pt idx="78">
                  <c:v>1330</c:v>
                </c:pt>
                <c:pt idx="79">
                  <c:v>1297</c:v>
                </c:pt>
                <c:pt idx="80">
                  <c:v>1190</c:v>
                </c:pt>
                <c:pt idx="81">
                  <c:v>1137</c:v>
                </c:pt>
                <c:pt idx="82">
                  <c:v>1088</c:v>
                </c:pt>
                <c:pt idx="83">
                  <c:v>1048</c:v>
                </c:pt>
                <c:pt idx="84">
                  <c:v>955</c:v>
                </c:pt>
                <c:pt idx="85">
                  <c:v>922</c:v>
                </c:pt>
                <c:pt idx="86">
                  <c:v>884</c:v>
                </c:pt>
                <c:pt idx="87">
                  <c:v>822</c:v>
                </c:pt>
                <c:pt idx="88">
                  <c:v>824</c:v>
                </c:pt>
                <c:pt idx="89">
                  <c:v>806</c:v>
                </c:pt>
                <c:pt idx="90">
                  <c:v>780</c:v>
                </c:pt>
                <c:pt idx="91">
                  <c:v>759</c:v>
                </c:pt>
                <c:pt idx="92">
                  <c:v>738</c:v>
                </c:pt>
                <c:pt idx="93">
                  <c:v>733</c:v>
                </c:pt>
                <c:pt idx="94">
                  <c:v>713</c:v>
                </c:pt>
                <c:pt idx="95">
                  <c:v>727</c:v>
                </c:pt>
                <c:pt idx="96">
                  <c:v>715</c:v>
                </c:pt>
                <c:pt idx="97">
                  <c:v>723</c:v>
                </c:pt>
                <c:pt idx="98">
                  <c:v>767</c:v>
                </c:pt>
                <c:pt idx="99">
                  <c:v>782</c:v>
                </c:pt>
                <c:pt idx="100">
                  <c:v>776</c:v>
                </c:pt>
                <c:pt idx="101">
                  <c:v>738</c:v>
                </c:pt>
                <c:pt idx="102">
                  <c:v>762</c:v>
                </c:pt>
                <c:pt idx="103">
                  <c:v>793</c:v>
                </c:pt>
                <c:pt idx="104">
                  <c:v>827</c:v>
                </c:pt>
                <c:pt idx="105">
                  <c:v>871</c:v>
                </c:pt>
                <c:pt idx="106">
                  <c:v>929</c:v>
                </c:pt>
                <c:pt idx="107">
                  <c:v>927</c:v>
                </c:pt>
                <c:pt idx="108">
                  <c:v>1014</c:v>
                </c:pt>
                <c:pt idx="109">
                  <c:v>1156</c:v>
                </c:pt>
                <c:pt idx="110">
                  <c:v>1303</c:v>
                </c:pt>
                <c:pt idx="111">
                  <c:v>1442</c:v>
                </c:pt>
                <c:pt idx="112">
                  <c:v>1556</c:v>
                </c:pt>
                <c:pt idx="113">
                  <c:v>1584</c:v>
                </c:pt>
                <c:pt idx="114">
                  <c:v>1605</c:v>
                </c:pt>
                <c:pt idx="115">
                  <c:v>1763</c:v>
                </c:pt>
                <c:pt idx="116">
                  <c:v>2032</c:v>
                </c:pt>
                <c:pt idx="117">
                  <c:v>2374</c:v>
                </c:pt>
                <c:pt idx="118">
                  <c:v>2490</c:v>
                </c:pt>
                <c:pt idx="119">
                  <c:v>2722</c:v>
                </c:pt>
                <c:pt idx="120">
                  <c:v>2680</c:v>
                </c:pt>
                <c:pt idx="121">
                  <c:v>2692</c:v>
                </c:pt>
                <c:pt idx="122">
                  <c:v>2913</c:v>
                </c:pt>
                <c:pt idx="123">
                  <c:v>3281</c:v>
                </c:pt>
                <c:pt idx="124">
                  <c:v>3542</c:v>
                </c:pt>
                <c:pt idx="125">
                  <c:v>3482</c:v>
                </c:pt>
                <c:pt idx="126">
                  <c:v>3399</c:v>
                </c:pt>
                <c:pt idx="127">
                  <c:v>3234</c:v>
                </c:pt>
                <c:pt idx="128">
                  <c:v>3014</c:v>
                </c:pt>
                <c:pt idx="129">
                  <c:v>3071</c:v>
                </c:pt>
                <c:pt idx="130">
                  <c:v>3287</c:v>
                </c:pt>
                <c:pt idx="131">
                  <c:v>3389</c:v>
                </c:pt>
                <c:pt idx="132">
                  <c:v>3084</c:v>
                </c:pt>
                <c:pt idx="133">
                  <c:v>2890</c:v>
                </c:pt>
                <c:pt idx="134">
                  <c:v>2673</c:v>
                </c:pt>
                <c:pt idx="135">
                  <c:v>2432</c:v>
                </c:pt>
                <c:pt idx="136">
                  <c:v>2418</c:v>
                </c:pt>
                <c:pt idx="137">
                  <c:v>2567</c:v>
                </c:pt>
                <c:pt idx="138">
                  <c:v>2650</c:v>
                </c:pt>
                <c:pt idx="139">
                  <c:v>2323</c:v>
                </c:pt>
                <c:pt idx="140">
                  <c:v>2202</c:v>
                </c:pt>
                <c:pt idx="141">
                  <c:v>1999</c:v>
                </c:pt>
                <c:pt idx="142">
                  <c:v>1807</c:v>
                </c:pt>
                <c:pt idx="143">
                  <c:v>1798</c:v>
                </c:pt>
                <c:pt idx="144">
                  <c:v>1830</c:v>
                </c:pt>
                <c:pt idx="145">
                  <c:v>1822</c:v>
                </c:pt>
                <c:pt idx="146">
                  <c:v>1587</c:v>
                </c:pt>
                <c:pt idx="147">
                  <c:v>1448</c:v>
                </c:pt>
                <c:pt idx="148">
                  <c:v>1309</c:v>
                </c:pt>
                <c:pt idx="149">
                  <c:v>1170</c:v>
                </c:pt>
                <c:pt idx="150">
                  <c:v>1148</c:v>
                </c:pt>
                <c:pt idx="151">
                  <c:v>1226</c:v>
                </c:pt>
                <c:pt idx="152">
                  <c:v>1258</c:v>
                </c:pt>
                <c:pt idx="153">
                  <c:v>1107</c:v>
                </c:pt>
                <c:pt idx="154">
                  <c:v>1102</c:v>
                </c:pt>
                <c:pt idx="155">
                  <c:v>1046</c:v>
                </c:pt>
                <c:pt idx="156">
                  <c:v>975</c:v>
                </c:pt>
                <c:pt idx="157">
                  <c:v>1026</c:v>
                </c:pt>
                <c:pt idx="158">
                  <c:v>1081</c:v>
                </c:pt>
                <c:pt idx="159">
                  <c:v>1142</c:v>
                </c:pt>
                <c:pt idx="160">
                  <c:v>1084</c:v>
                </c:pt>
                <c:pt idx="161">
                  <c:v>1069</c:v>
                </c:pt>
                <c:pt idx="162">
                  <c:v>1004</c:v>
                </c:pt>
                <c:pt idx="163">
                  <c:v>941</c:v>
                </c:pt>
                <c:pt idx="164">
                  <c:v>979</c:v>
                </c:pt>
                <c:pt idx="165">
                  <c:v>1048</c:v>
                </c:pt>
                <c:pt idx="166">
                  <c:v>1126</c:v>
                </c:pt>
                <c:pt idx="167">
                  <c:v>1034</c:v>
                </c:pt>
                <c:pt idx="168">
                  <c:v>1040</c:v>
                </c:pt>
                <c:pt idx="169">
                  <c:v>977</c:v>
                </c:pt>
                <c:pt idx="170">
                  <c:v>905</c:v>
                </c:pt>
                <c:pt idx="171">
                  <c:v>954</c:v>
                </c:pt>
                <c:pt idx="172">
                  <c:v>1039</c:v>
                </c:pt>
                <c:pt idx="173">
                  <c:v>1091</c:v>
                </c:pt>
                <c:pt idx="174">
                  <c:v>1018</c:v>
                </c:pt>
                <c:pt idx="175">
                  <c:v>995</c:v>
                </c:pt>
                <c:pt idx="176">
                  <c:v>922</c:v>
                </c:pt>
                <c:pt idx="177">
                  <c:v>841</c:v>
                </c:pt>
                <c:pt idx="178">
                  <c:v>905</c:v>
                </c:pt>
                <c:pt idx="179">
                  <c:v>964</c:v>
                </c:pt>
                <c:pt idx="180">
                  <c:v>1007</c:v>
                </c:pt>
                <c:pt idx="181">
                  <c:v>886</c:v>
                </c:pt>
                <c:pt idx="182">
                  <c:v>841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7CD-4BA3-857E-B86804E5EE0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1.398776170664249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01.10.21</c:v>
                </c:pt>
                <c:pt idx="1">
                  <c:v>02.10.21</c:v>
                </c:pt>
                <c:pt idx="2">
                  <c:v>03.10.21</c:v>
                </c:pt>
                <c:pt idx="3">
                  <c:v>04.10.21</c:v>
                </c:pt>
                <c:pt idx="4">
                  <c:v>05.10.21</c:v>
                </c:pt>
                <c:pt idx="5">
                  <c:v>06.10.21</c:v>
                </c:pt>
                <c:pt idx="6">
                  <c:v>07.10.21</c:v>
                </c:pt>
                <c:pt idx="7">
                  <c:v>08.10.21</c:v>
                </c:pt>
                <c:pt idx="8">
                  <c:v>09.10.21</c:v>
                </c:pt>
                <c:pt idx="9">
                  <c:v>10.10.21</c:v>
                </c:pt>
                <c:pt idx="10">
                  <c:v>11.10.21</c:v>
                </c:pt>
                <c:pt idx="11">
                  <c:v>12.10.21</c:v>
                </c:pt>
                <c:pt idx="12">
                  <c:v>13.10.21</c:v>
                </c:pt>
                <c:pt idx="13">
                  <c:v>14.10.21</c:v>
                </c:pt>
                <c:pt idx="14">
                  <c:v>15.10.21</c:v>
                </c:pt>
                <c:pt idx="15">
                  <c:v>16.10.21</c:v>
                </c:pt>
                <c:pt idx="16">
                  <c:v>17.10.21</c:v>
                </c:pt>
                <c:pt idx="17">
                  <c:v>18.10.21</c:v>
                </c:pt>
                <c:pt idx="18">
                  <c:v>19.10.21</c:v>
                </c:pt>
                <c:pt idx="19">
                  <c:v>20.10.21</c:v>
                </c:pt>
                <c:pt idx="20">
                  <c:v>21.10.21</c:v>
                </c:pt>
                <c:pt idx="21">
                  <c:v>22.10.21</c:v>
                </c:pt>
                <c:pt idx="22">
                  <c:v>23.10.21</c:v>
                </c:pt>
                <c:pt idx="23">
                  <c:v>24.10.21</c:v>
                </c:pt>
                <c:pt idx="24">
                  <c:v>25.10.21</c:v>
                </c:pt>
                <c:pt idx="25">
                  <c:v>26.10.21</c:v>
                </c:pt>
                <c:pt idx="26">
                  <c:v>27.10.21</c:v>
                </c:pt>
                <c:pt idx="27">
                  <c:v>28.10.21</c:v>
                </c:pt>
                <c:pt idx="28">
                  <c:v>29.10.21</c:v>
                </c:pt>
                <c:pt idx="29">
                  <c:v>30.10.21</c:v>
                </c:pt>
                <c:pt idx="30">
                  <c:v>31.10.21</c:v>
                </c:pt>
                <c:pt idx="31">
                  <c:v>01.11.21</c:v>
                </c:pt>
                <c:pt idx="32">
                  <c:v>02.11.21</c:v>
                </c:pt>
                <c:pt idx="33">
                  <c:v>03.11.21</c:v>
                </c:pt>
                <c:pt idx="34">
                  <c:v>04.11.21</c:v>
                </c:pt>
                <c:pt idx="35">
                  <c:v>05.11.21</c:v>
                </c:pt>
                <c:pt idx="36">
                  <c:v>06.11.21</c:v>
                </c:pt>
                <c:pt idx="37">
                  <c:v>07.11.21</c:v>
                </c:pt>
                <c:pt idx="38">
                  <c:v>08.11.21</c:v>
                </c:pt>
                <c:pt idx="39">
                  <c:v>09.11.21</c:v>
                </c:pt>
                <c:pt idx="40">
                  <c:v>10.11.21</c:v>
                </c:pt>
                <c:pt idx="41">
                  <c:v>11.11.21</c:v>
                </c:pt>
                <c:pt idx="42">
                  <c:v>12.11.21</c:v>
                </c:pt>
                <c:pt idx="43">
                  <c:v>13.11.21</c:v>
                </c:pt>
                <c:pt idx="44">
                  <c:v>14.11.21</c:v>
                </c:pt>
                <c:pt idx="45">
                  <c:v>15.11.21</c:v>
                </c:pt>
                <c:pt idx="46">
                  <c:v>16.11.21</c:v>
                </c:pt>
                <c:pt idx="47">
                  <c:v>17.11.21</c:v>
                </c:pt>
                <c:pt idx="48">
                  <c:v>18.11.21</c:v>
                </c:pt>
                <c:pt idx="49">
                  <c:v>19.11.21</c:v>
                </c:pt>
                <c:pt idx="50">
                  <c:v>20.11.21</c:v>
                </c:pt>
                <c:pt idx="51">
                  <c:v>21.11.21</c:v>
                </c:pt>
                <c:pt idx="52">
                  <c:v>22.11.21</c:v>
                </c:pt>
                <c:pt idx="53">
                  <c:v>23.11.21</c:v>
                </c:pt>
                <c:pt idx="54">
                  <c:v>24.11.21</c:v>
                </c:pt>
                <c:pt idx="55">
                  <c:v>25.11.21</c:v>
                </c:pt>
                <c:pt idx="56">
                  <c:v>26.11.21</c:v>
                </c:pt>
                <c:pt idx="57">
                  <c:v>27.11.21</c:v>
                </c:pt>
                <c:pt idx="58">
                  <c:v>28.11.21</c:v>
                </c:pt>
                <c:pt idx="59">
                  <c:v>29.11.21</c:v>
                </c:pt>
                <c:pt idx="60">
                  <c:v>30.11.21</c:v>
                </c:pt>
                <c:pt idx="61">
                  <c:v>01.12.21</c:v>
                </c:pt>
                <c:pt idx="62">
                  <c:v>02.12.21</c:v>
                </c:pt>
                <c:pt idx="63">
                  <c:v>03.12.21</c:v>
                </c:pt>
                <c:pt idx="64">
                  <c:v>04.12.21</c:v>
                </c:pt>
                <c:pt idx="65">
                  <c:v>05.12.21</c:v>
                </c:pt>
                <c:pt idx="66">
                  <c:v>06.12.21</c:v>
                </c:pt>
                <c:pt idx="67">
                  <c:v>07.12.21</c:v>
                </c:pt>
                <c:pt idx="68">
                  <c:v>08.12.21</c:v>
                </c:pt>
                <c:pt idx="69">
                  <c:v>09.12.21</c:v>
                </c:pt>
                <c:pt idx="70">
                  <c:v>10.12.21</c:v>
                </c:pt>
                <c:pt idx="71">
                  <c:v>11.12.21</c:v>
                </c:pt>
                <c:pt idx="72">
                  <c:v>12.12.21</c:v>
                </c:pt>
                <c:pt idx="73">
                  <c:v>13.12.21</c:v>
                </c:pt>
                <c:pt idx="74">
                  <c:v>14.12.21</c:v>
                </c:pt>
                <c:pt idx="75">
                  <c:v>15.12.21</c:v>
                </c:pt>
                <c:pt idx="76">
                  <c:v>16.12.21</c:v>
                </c:pt>
                <c:pt idx="77">
                  <c:v>17.12.21</c:v>
                </c:pt>
                <c:pt idx="78">
                  <c:v>18.12.21</c:v>
                </c:pt>
                <c:pt idx="79">
                  <c:v>19.12.21</c:v>
                </c:pt>
                <c:pt idx="80">
                  <c:v>20.12.21</c:v>
                </c:pt>
                <c:pt idx="81">
                  <c:v>21.12.21</c:v>
                </c:pt>
                <c:pt idx="82">
                  <c:v>22.12.21</c:v>
                </c:pt>
                <c:pt idx="83">
                  <c:v>23.12.21</c:v>
                </c:pt>
                <c:pt idx="84">
                  <c:v>24.12.21</c:v>
                </c:pt>
                <c:pt idx="85">
                  <c:v>25.12.21</c:v>
                </c:pt>
                <c:pt idx="86">
                  <c:v>26.12.21</c:v>
                </c:pt>
                <c:pt idx="87">
                  <c:v>27.12.21</c:v>
                </c:pt>
                <c:pt idx="88">
                  <c:v>28.12.21</c:v>
                </c:pt>
                <c:pt idx="89">
                  <c:v>29.12.21</c:v>
                </c:pt>
                <c:pt idx="90">
                  <c:v>30.12.21</c:v>
                </c:pt>
                <c:pt idx="91">
                  <c:v>31.12.21</c:v>
                </c:pt>
                <c:pt idx="92">
                  <c:v>01.01.22</c:v>
                </c:pt>
                <c:pt idx="93">
                  <c:v>02.01.22</c:v>
                </c:pt>
                <c:pt idx="94">
                  <c:v>03.01.22</c:v>
                </c:pt>
                <c:pt idx="95">
                  <c:v>04.01.22</c:v>
                </c:pt>
                <c:pt idx="96">
                  <c:v>05.01.22</c:v>
                </c:pt>
                <c:pt idx="97">
                  <c:v>06.01.22</c:v>
                </c:pt>
                <c:pt idx="98">
                  <c:v>07.01.22</c:v>
                </c:pt>
                <c:pt idx="99">
                  <c:v>08.01.22</c:v>
                </c:pt>
                <c:pt idx="100">
                  <c:v>09.01.22</c:v>
                </c:pt>
                <c:pt idx="101">
                  <c:v>10.01.22</c:v>
                </c:pt>
                <c:pt idx="102">
                  <c:v>11.01.22</c:v>
                </c:pt>
                <c:pt idx="103">
                  <c:v>12.01.22</c:v>
                </c:pt>
                <c:pt idx="104">
                  <c:v>13.01.22</c:v>
                </c:pt>
                <c:pt idx="105">
                  <c:v>14.01.22</c:v>
                </c:pt>
                <c:pt idx="106">
                  <c:v>15.01.22</c:v>
                </c:pt>
                <c:pt idx="107">
                  <c:v>16.01.22</c:v>
                </c:pt>
                <c:pt idx="108">
                  <c:v>17.01.22</c:v>
                </c:pt>
                <c:pt idx="109">
                  <c:v>18.01.22</c:v>
                </c:pt>
                <c:pt idx="110">
                  <c:v>19.01.22</c:v>
                </c:pt>
                <c:pt idx="111">
                  <c:v>20.01.22</c:v>
                </c:pt>
                <c:pt idx="112">
                  <c:v>21.01.22</c:v>
                </c:pt>
                <c:pt idx="113">
                  <c:v>22.01.22</c:v>
                </c:pt>
                <c:pt idx="114">
                  <c:v>23.01.22</c:v>
                </c:pt>
                <c:pt idx="115">
                  <c:v>24.01.22</c:v>
                </c:pt>
                <c:pt idx="116">
                  <c:v>25.01.22</c:v>
                </c:pt>
                <c:pt idx="117">
                  <c:v>26.01.22</c:v>
                </c:pt>
                <c:pt idx="118">
                  <c:v>27.01.22</c:v>
                </c:pt>
                <c:pt idx="119">
                  <c:v>28.01.22</c:v>
                </c:pt>
                <c:pt idx="120">
                  <c:v>29.01.22</c:v>
                </c:pt>
                <c:pt idx="121">
                  <c:v>30.01.22</c:v>
                </c:pt>
                <c:pt idx="122">
                  <c:v>31.01.22</c:v>
                </c:pt>
                <c:pt idx="123">
                  <c:v>01.02.22</c:v>
                </c:pt>
                <c:pt idx="124">
                  <c:v>02.02.22</c:v>
                </c:pt>
                <c:pt idx="125">
                  <c:v>03.02.22</c:v>
                </c:pt>
                <c:pt idx="126">
                  <c:v>04.02.22</c:v>
                </c:pt>
                <c:pt idx="127">
                  <c:v>05.02.22</c:v>
                </c:pt>
                <c:pt idx="128">
                  <c:v>06.02.22</c:v>
                </c:pt>
                <c:pt idx="129">
                  <c:v>07.02.22</c:v>
                </c:pt>
                <c:pt idx="130">
                  <c:v>08.02.22</c:v>
                </c:pt>
                <c:pt idx="131">
                  <c:v>09.02.22</c:v>
                </c:pt>
                <c:pt idx="132">
                  <c:v>10.02.22</c:v>
                </c:pt>
                <c:pt idx="133">
                  <c:v>11.02.22</c:v>
                </c:pt>
                <c:pt idx="134">
                  <c:v>12.02.22</c:v>
                </c:pt>
                <c:pt idx="135">
                  <c:v>13.02.22</c:v>
                </c:pt>
                <c:pt idx="136">
                  <c:v>14.02.22</c:v>
                </c:pt>
                <c:pt idx="137">
                  <c:v>15.02.22</c:v>
                </c:pt>
                <c:pt idx="138">
                  <c:v>16.02.22</c:v>
                </c:pt>
                <c:pt idx="139">
                  <c:v>17.02.22</c:v>
                </c:pt>
                <c:pt idx="140">
                  <c:v>18.02.22</c:v>
                </c:pt>
                <c:pt idx="141">
                  <c:v>19.02.22</c:v>
                </c:pt>
                <c:pt idx="142">
                  <c:v>20.02.22</c:v>
                </c:pt>
                <c:pt idx="143">
                  <c:v>21.02.22</c:v>
                </c:pt>
                <c:pt idx="144">
                  <c:v>22.02.22</c:v>
                </c:pt>
                <c:pt idx="145">
                  <c:v>23.02.22</c:v>
                </c:pt>
                <c:pt idx="146">
                  <c:v>24.02.22</c:v>
                </c:pt>
                <c:pt idx="147">
                  <c:v>25.02.22</c:v>
                </c:pt>
                <c:pt idx="148">
                  <c:v>26.02.22</c:v>
                </c:pt>
                <c:pt idx="149">
                  <c:v>27.02.22</c:v>
                </c:pt>
                <c:pt idx="150">
                  <c:v>28.02.22</c:v>
                </c:pt>
                <c:pt idx="151">
                  <c:v>01.03.22</c:v>
                </c:pt>
                <c:pt idx="152">
                  <c:v>02.03.22</c:v>
                </c:pt>
                <c:pt idx="153">
                  <c:v>03.03.22</c:v>
                </c:pt>
                <c:pt idx="154">
                  <c:v>04.03.22</c:v>
                </c:pt>
                <c:pt idx="155">
                  <c:v>05.03.22</c:v>
                </c:pt>
                <c:pt idx="156">
                  <c:v>06.03.22</c:v>
                </c:pt>
                <c:pt idx="157">
                  <c:v>07.03.22</c:v>
                </c:pt>
                <c:pt idx="158">
                  <c:v>08.03.22</c:v>
                </c:pt>
                <c:pt idx="159">
                  <c:v>09.03.22</c:v>
                </c:pt>
                <c:pt idx="160">
                  <c:v>10.03.22</c:v>
                </c:pt>
                <c:pt idx="161">
                  <c:v>11.03.22</c:v>
                </c:pt>
                <c:pt idx="162">
                  <c:v>12.03.22</c:v>
                </c:pt>
                <c:pt idx="163">
                  <c:v>13.03.22</c:v>
                </c:pt>
                <c:pt idx="164">
                  <c:v>14.03.22</c:v>
                </c:pt>
                <c:pt idx="165">
                  <c:v>15.03.22</c:v>
                </c:pt>
                <c:pt idx="166">
                  <c:v>16.03.22</c:v>
                </c:pt>
                <c:pt idx="167">
                  <c:v>17.03.22</c:v>
                </c:pt>
                <c:pt idx="168">
                  <c:v>18.03.22</c:v>
                </c:pt>
                <c:pt idx="169">
                  <c:v>19.03.22</c:v>
                </c:pt>
                <c:pt idx="170">
                  <c:v>20.03.22</c:v>
                </c:pt>
                <c:pt idx="171">
                  <c:v>21.03.22</c:v>
                </c:pt>
                <c:pt idx="172">
                  <c:v>22.03.22</c:v>
                </c:pt>
                <c:pt idx="173">
                  <c:v>23.03.22</c:v>
                </c:pt>
                <c:pt idx="174">
                  <c:v>24.03.22</c:v>
                </c:pt>
                <c:pt idx="175">
                  <c:v>25.03.22</c:v>
                </c:pt>
                <c:pt idx="176">
                  <c:v>26.03.22</c:v>
                </c:pt>
                <c:pt idx="177">
                  <c:v>27.03.22</c:v>
                </c:pt>
                <c:pt idx="178">
                  <c:v>28.03.22</c:v>
                </c:pt>
                <c:pt idx="179">
                  <c:v>29.03.22</c:v>
                </c:pt>
                <c:pt idx="180">
                  <c:v>30.03.22</c:v>
                </c:pt>
                <c:pt idx="181">
                  <c:v>31.03.22</c:v>
                </c:pt>
                <c:pt idx="182">
                  <c:v>01.04.22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203</c:v>
                </c:pt>
                <c:pt idx="1">
                  <c:v>205</c:v>
                </c:pt>
                <c:pt idx="2">
                  <c:v>206</c:v>
                </c:pt>
                <c:pt idx="3">
                  <c:v>208</c:v>
                </c:pt>
                <c:pt idx="4">
                  <c:v>210</c:v>
                </c:pt>
                <c:pt idx="5">
                  <c:v>219</c:v>
                </c:pt>
                <c:pt idx="6">
                  <c:v>224</c:v>
                </c:pt>
                <c:pt idx="7">
                  <c:v>230</c:v>
                </c:pt>
                <c:pt idx="8">
                  <c:v>235</c:v>
                </c:pt>
                <c:pt idx="9">
                  <c:v>237</c:v>
                </c:pt>
                <c:pt idx="10">
                  <c:v>247</c:v>
                </c:pt>
                <c:pt idx="11">
                  <c:v>276</c:v>
                </c:pt>
                <c:pt idx="12">
                  <c:v>283</c:v>
                </c:pt>
                <c:pt idx="13">
                  <c:v>291</c:v>
                </c:pt>
                <c:pt idx="14">
                  <c:v>295</c:v>
                </c:pt>
                <c:pt idx="15">
                  <c:v>301</c:v>
                </c:pt>
                <c:pt idx="16">
                  <c:v>305</c:v>
                </c:pt>
                <c:pt idx="17">
                  <c:v>332</c:v>
                </c:pt>
                <c:pt idx="18">
                  <c:v>373</c:v>
                </c:pt>
                <c:pt idx="19">
                  <c:v>408</c:v>
                </c:pt>
                <c:pt idx="20">
                  <c:v>447</c:v>
                </c:pt>
                <c:pt idx="21">
                  <c:v>478</c:v>
                </c:pt>
                <c:pt idx="22">
                  <c:v>501</c:v>
                </c:pt>
                <c:pt idx="23">
                  <c:v>514</c:v>
                </c:pt>
                <c:pt idx="24">
                  <c:v>562</c:v>
                </c:pt>
                <c:pt idx="25">
                  <c:v>617</c:v>
                </c:pt>
                <c:pt idx="26">
                  <c:v>664</c:v>
                </c:pt>
                <c:pt idx="27">
                  <c:v>689</c:v>
                </c:pt>
                <c:pt idx="28">
                  <c:v>753</c:v>
                </c:pt>
                <c:pt idx="29">
                  <c:v>798</c:v>
                </c:pt>
                <c:pt idx="30">
                  <c:v>827</c:v>
                </c:pt>
                <c:pt idx="31">
                  <c:v>900</c:v>
                </c:pt>
                <c:pt idx="32">
                  <c:v>974</c:v>
                </c:pt>
                <c:pt idx="33">
                  <c:v>1036</c:v>
                </c:pt>
                <c:pt idx="34">
                  <c:v>1088</c:v>
                </c:pt>
                <c:pt idx="35">
                  <c:v>1175</c:v>
                </c:pt>
                <c:pt idx="36">
                  <c:v>1203</c:v>
                </c:pt>
                <c:pt idx="37">
                  <c:v>1205</c:v>
                </c:pt>
                <c:pt idx="38">
                  <c:v>1238</c:v>
                </c:pt>
                <c:pt idx="39">
                  <c:v>1305</c:v>
                </c:pt>
                <c:pt idx="40">
                  <c:v>1386</c:v>
                </c:pt>
                <c:pt idx="41">
                  <c:v>1471</c:v>
                </c:pt>
                <c:pt idx="42">
                  <c:v>1536</c:v>
                </c:pt>
                <c:pt idx="43">
                  <c:v>1579</c:v>
                </c:pt>
                <c:pt idx="44">
                  <c:v>1589</c:v>
                </c:pt>
                <c:pt idx="45">
                  <c:v>1576</c:v>
                </c:pt>
                <c:pt idx="46">
                  <c:v>1646</c:v>
                </c:pt>
                <c:pt idx="47">
                  <c:v>1697</c:v>
                </c:pt>
                <c:pt idx="48">
                  <c:v>1743</c:v>
                </c:pt>
                <c:pt idx="49">
                  <c:v>1878</c:v>
                </c:pt>
                <c:pt idx="50">
                  <c:v>1957</c:v>
                </c:pt>
                <c:pt idx="51">
                  <c:v>2001</c:v>
                </c:pt>
                <c:pt idx="52">
                  <c:v>2034</c:v>
                </c:pt>
                <c:pt idx="53">
                  <c:v>2088</c:v>
                </c:pt>
                <c:pt idx="54">
                  <c:v>2128</c:v>
                </c:pt>
                <c:pt idx="55">
                  <c:v>2247</c:v>
                </c:pt>
                <c:pt idx="56">
                  <c:v>2234</c:v>
                </c:pt>
                <c:pt idx="57">
                  <c:v>2283</c:v>
                </c:pt>
                <c:pt idx="58">
                  <c:v>2307</c:v>
                </c:pt>
                <c:pt idx="59">
                  <c:v>2278</c:v>
                </c:pt>
                <c:pt idx="60">
                  <c:v>2268</c:v>
                </c:pt>
                <c:pt idx="61">
                  <c:v>2356</c:v>
                </c:pt>
                <c:pt idx="62">
                  <c:v>2261</c:v>
                </c:pt>
                <c:pt idx="63">
                  <c:v>2196</c:v>
                </c:pt>
                <c:pt idx="64">
                  <c:v>2199</c:v>
                </c:pt>
                <c:pt idx="65">
                  <c:v>2175</c:v>
                </c:pt>
                <c:pt idx="66">
                  <c:v>2091</c:v>
                </c:pt>
                <c:pt idx="67">
                  <c:v>2047</c:v>
                </c:pt>
                <c:pt idx="68">
                  <c:v>1985</c:v>
                </c:pt>
                <c:pt idx="69">
                  <c:v>1918</c:v>
                </c:pt>
                <c:pt idx="70">
                  <c:v>1852</c:v>
                </c:pt>
                <c:pt idx="71">
                  <c:v>1853</c:v>
                </c:pt>
                <c:pt idx="72">
                  <c:v>1828</c:v>
                </c:pt>
                <c:pt idx="73">
                  <c:v>1704</c:v>
                </c:pt>
                <c:pt idx="74">
                  <c:v>1693</c:v>
                </c:pt>
                <c:pt idx="75">
                  <c:v>1657</c:v>
                </c:pt>
                <c:pt idx="76">
                  <c:v>1591</c:v>
                </c:pt>
                <c:pt idx="77">
                  <c:v>1543</c:v>
                </c:pt>
                <c:pt idx="78">
                  <c:v>1539</c:v>
                </c:pt>
                <c:pt idx="79">
                  <c:v>1511</c:v>
                </c:pt>
                <c:pt idx="80">
                  <c:v>1387</c:v>
                </c:pt>
                <c:pt idx="81">
                  <c:v>1329</c:v>
                </c:pt>
                <c:pt idx="82">
                  <c:v>1262</c:v>
                </c:pt>
                <c:pt idx="83">
                  <c:v>1242</c:v>
                </c:pt>
                <c:pt idx="84">
                  <c:v>1157</c:v>
                </c:pt>
                <c:pt idx="85">
                  <c:v>1119</c:v>
                </c:pt>
                <c:pt idx="86">
                  <c:v>1079</c:v>
                </c:pt>
                <c:pt idx="87">
                  <c:v>951</c:v>
                </c:pt>
                <c:pt idx="88">
                  <c:v>947</c:v>
                </c:pt>
                <c:pt idx="89">
                  <c:v>909</c:v>
                </c:pt>
                <c:pt idx="90">
                  <c:v>880</c:v>
                </c:pt>
                <c:pt idx="91">
                  <c:v>867</c:v>
                </c:pt>
                <c:pt idx="92">
                  <c:v>840</c:v>
                </c:pt>
                <c:pt idx="93">
                  <c:v>811</c:v>
                </c:pt>
                <c:pt idx="94">
                  <c:v>778</c:v>
                </c:pt>
                <c:pt idx="95">
                  <c:v>804</c:v>
                </c:pt>
                <c:pt idx="96">
                  <c:v>806</c:v>
                </c:pt>
                <c:pt idx="97">
                  <c:v>835</c:v>
                </c:pt>
                <c:pt idx="98">
                  <c:v>889</c:v>
                </c:pt>
                <c:pt idx="99">
                  <c:v>900</c:v>
                </c:pt>
                <c:pt idx="100">
                  <c:v>895</c:v>
                </c:pt>
                <c:pt idx="101">
                  <c:v>880</c:v>
                </c:pt>
                <c:pt idx="102">
                  <c:v>905</c:v>
                </c:pt>
                <c:pt idx="103">
                  <c:v>938</c:v>
                </c:pt>
                <c:pt idx="104">
                  <c:v>949</c:v>
                </c:pt>
                <c:pt idx="105">
                  <c:v>996</c:v>
                </c:pt>
                <c:pt idx="106">
                  <c:v>1039</c:v>
                </c:pt>
                <c:pt idx="107">
                  <c:v>1054</c:v>
                </c:pt>
                <c:pt idx="108">
                  <c:v>1116</c:v>
                </c:pt>
                <c:pt idx="109">
                  <c:v>1243</c:v>
                </c:pt>
                <c:pt idx="110">
                  <c:v>1389</c:v>
                </c:pt>
                <c:pt idx="111">
                  <c:v>1543</c:v>
                </c:pt>
                <c:pt idx="112">
                  <c:v>1582</c:v>
                </c:pt>
                <c:pt idx="113">
                  <c:v>1620</c:v>
                </c:pt>
                <c:pt idx="114">
                  <c:v>1617</c:v>
                </c:pt>
                <c:pt idx="115">
                  <c:v>1715</c:v>
                </c:pt>
                <c:pt idx="116">
                  <c:v>1979</c:v>
                </c:pt>
                <c:pt idx="117">
                  <c:v>2317</c:v>
                </c:pt>
                <c:pt idx="118">
                  <c:v>2390</c:v>
                </c:pt>
                <c:pt idx="119">
                  <c:v>2613</c:v>
                </c:pt>
                <c:pt idx="120">
                  <c:v>2525</c:v>
                </c:pt>
                <c:pt idx="121">
                  <c:v>2513</c:v>
                </c:pt>
                <c:pt idx="122">
                  <c:v>2637</c:v>
                </c:pt>
                <c:pt idx="123">
                  <c:v>3008</c:v>
                </c:pt>
                <c:pt idx="124">
                  <c:v>3216</c:v>
                </c:pt>
                <c:pt idx="125">
                  <c:v>3190</c:v>
                </c:pt>
                <c:pt idx="126">
                  <c:v>3121</c:v>
                </c:pt>
                <c:pt idx="127">
                  <c:v>2962</c:v>
                </c:pt>
                <c:pt idx="128">
                  <c:v>2726</c:v>
                </c:pt>
                <c:pt idx="129">
                  <c:v>2820</c:v>
                </c:pt>
                <c:pt idx="130">
                  <c:v>3040</c:v>
                </c:pt>
                <c:pt idx="131">
                  <c:v>3199</c:v>
                </c:pt>
                <c:pt idx="132">
                  <c:v>2908</c:v>
                </c:pt>
                <c:pt idx="133">
                  <c:v>2727</c:v>
                </c:pt>
                <c:pt idx="134">
                  <c:v>2493</c:v>
                </c:pt>
                <c:pt idx="135">
                  <c:v>2259</c:v>
                </c:pt>
                <c:pt idx="136">
                  <c:v>2222</c:v>
                </c:pt>
                <c:pt idx="137">
                  <c:v>2366</c:v>
                </c:pt>
                <c:pt idx="138">
                  <c:v>2383</c:v>
                </c:pt>
                <c:pt idx="139">
                  <c:v>2052</c:v>
                </c:pt>
                <c:pt idx="140">
                  <c:v>1882</c:v>
                </c:pt>
                <c:pt idx="141">
                  <c:v>1698</c:v>
                </c:pt>
                <c:pt idx="142">
                  <c:v>1512</c:v>
                </c:pt>
                <c:pt idx="143">
                  <c:v>1473</c:v>
                </c:pt>
                <c:pt idx="144">
                  <c:v>1516</c:v>
                </c:pt>
                <c:pt idx="145">
                  <c:v>1533</c:v>
                </c:pt>
                <c:pt idx="146">
                  <c:v>1337</c:v>
                </c:pt>
                <c:pt idx="147">
                  <c:v>1245</c:v>
                </c:pt>
                <c:pt idx="148">
                  <c:v>1137</c:v>
                </c:pt>
                <c:pt idx="149">
                  <c:v>1033</c:v>
                </c:pt>
                <c:pt idx="150">
                  <c:v>1046</c:v>
                </c:pt>
                <c:pt idx="151">
                  <c:v>1117</c:v>
                </c:pt>
                <c:pt idx="152">
                  <c:v>1167</c:v>
                </c:pt>
                <c:pt idx="153">
                  <c:v>1040</c:v>
                </c:pt>
                <c:pt idx="154">
                  <c:v>993</c:v>
                </c:pt>
                <c:pt idx="155">
                  <c:v>934</c:v>
                </c:pt>
                <c:pt idx="156">
                  <c:v>841</c:v>
                </c:pt>
                <c:pt idx="157">
                  <c:v>906</c:v>
                </c:pt>
                <c:pt idx="158">
                  <c:v>979</c:v>
                </c:pt>
                <c:pt idx="159">
                  <c:v>1058</c:v>
                </c:pt>
                <c:pt idx="160">
                  <c:v>956</c:v>
                </c:pt>
                <c:pt idx="161">
                  <c:v>936</c:v>
                </c:pt>
                <c:pt idx="162">
                  <c:v>879</c:v>
                </c:pt>
                <c:pt idx="163">
                  <c:v>820</c:v>
                </c:pt>
                <c:pt idx="164">
                  <c:v>898</c:v>
                </c:pt>
                <c:pt idx="165">
                  <c:v>969</c:v>
                </c:pt>
                <c:pt idx="166">
                  <c:v>1032</c:v>
                </c:pt>
                <c:pt idx="167">
                  <c:v>942</c:v>
                </c:pt>
                <c:pt idx="168">
                  <c:v>950</c:v>
                </c:pt>
                <c:pt idx="169">
                  <c:v>878</c:v>
                </c:pt>
                <c:pt idx="170">
                  <c:v>808</c:v>
                </c:pt>
                <c:pt idx="171">
                  <c:v>879</c:v>
                </c:pt>
                <c:pt idx="172">
                  <c:v>952</c:v>
                </c:pt>
                <c:pt idx="173">
                  <c:v>1003</c:v>
                </c:pt>
                <c:pt idx="174">
                  <c:v>916</c:v>
                </c:pt>
                <c:pt idx="175">
                  <c:v>878</c:v>
                </c:pt>
                <c:pt idx="176">
                  <c:v>815</c:v>
                </c:pt>
                <c:pt idx="177">
                  <c:v>751</c:v>
                </c:pt>
                <c:pt idx="178">
                  <c:v>780</c:v>
                </c:pt>
                <c:pt idx="179">
                  <c:v>862</c:v>
                </c:pt>
                <c:pt idx="180">
                  <c:v>891</c:v>
                </c:pt>
                <c:pt idx="181">
                  <c:v>794</c:v>
                </c:pt>
                <c:pt idx="182">
                  <c:v>757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7CD-4BA3-857E-B86804E5EE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534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150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845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489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553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680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720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891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330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303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8449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093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178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64090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415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8456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884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93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617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12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213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149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19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988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7904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6708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4999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523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7909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687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2633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29214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47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777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154331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102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1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820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92066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153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39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231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754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2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03.04.2022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917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5209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notesSlide" Target="../notesSlides/notesSlide21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chart" Target="../charts/char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chart" Target="../charts/char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notesSlide" Target="../notesSlides/notesSlide2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slideLayout" Target="../slideLayouts/slideLayout8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chart" Target="../charts/char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chart" Target="../charts/char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notesSlide" Target="../notesSlides/notesSlide23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slideLayout" Target="../slideLayouts/slideLayout8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5" Type="http://schemas.openxmlformats.org/officeDocument/2006/relationships/tags" Target="../tags/tag32.xml"/><Relationship Id="rId10" Type="http://schemas.openxmlformats.org/officeDocument/2006/relationships/tags" Target="../tags/tag37.xml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chart" Target="../charts/char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chart" Target="../charts/char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notesSlide" Target="../notesSlides/notesSlide24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slideLayout" Target="../slideLayouts/slideLayout8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5" Type="http://schemas.openxmlformats.org/officeDocument/2006/relationships/tags" Target="../tags/tag45.xml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chart" Target="../charts/char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4" Type="http://schemas.openxmlformats.org/officeDocument/2006/relationships/chart" Target="../charts/char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Zdravotničtí pracovníci: souhrnný přehled stavu očkování a zátěže COVID-19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119043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69149" y="1996486"/>
            <a:ext cx="1185370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Vysoká úroveň proočkovanosti je patrná u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akutní lůžkové péči a v záchranné zdravotnické službě: lékaři 88 % a sestry 84 %. Přesto </a:t>
            </a:r>
            <a:r>
              <a:rPr lang="cs-CZ" sz="3200" b="1" dirty="0">
                <a:latin typeface="Arial" panose="020B0604020202020204"/>
              </a:rPr>
              <a:t>i v této kategorii existuje prostor k posílení očkování, zejména v některých moravských regionech.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Šipka dolů 10"/>
          <p:cNvSpPr/>
          <p:nvPr/>
        </p:nvSpPr>
        <p:spPr>
          <a:xfrm>
            <a:off x="5390575" y="4652888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09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zdravotníci v nemocnicích akutní lůžkové péče a ZZS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95B21923-74CC-4971-8ACF-75603B949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4025185"/>
              </p:ext>
            </p:extLst>
          </p:nvPr>
        </p:nvGraphicFramePr>
        <p:xfrm>
          <a:off x="10136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7">
            <a:extLst>
              <a:ext uri="{FF2B5EF4-FFF2-40B4-BE49-F238E27FC236}">
                <a16:creationId xmlns:a16="http://schemas.microsoft.com/office/drawing/2014/main" id="{859ED9E0-6A53-405A-BD02-85A115DFB578}"/>
              </a:ext>
            </a:extLst>
          </p:cNvPr>
          <p:cNvSpPr txBox="1"/>
          <p:nvPr/>
        </p:nvSpPr>
        <p:spPr>
          <a:xfrm>
            <a:off x="1653004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DE006A4-47CC-483A-94C2-37A91796F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676347"/>
              </p:ext>
            </p:extLst>
          </p:nvPr>
        </p:nvGraphicFramePr>
        <p:xfrm>
          <a:off x="5070251" y="1245141"/>
          <a:ext cx="1013589" cy="5010075"/>
        </p:xfrm>
        <a:graphic>
          <a:graphicData uri="http://schemas.openxmlformats.org/drawingml/2006/table">
            <a:tbl>
              <a:tblPr/>
              <a:tblGrid>
                <a:gridCol w="1013589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354140"/>
            <a:ext cx="81051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1F59839-6B54-4C6A-814C-0F7D2FA4596F}"/>
              </a:ext>
            </a:extLst>
          </p:cNvPr>
          <p:cNvSpPr txBox="1"/>
          <p:nvPr/>
        </p:nvSpPr>
        <p:spPr>
          <a:xfrm>
            <a:off x="267310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Lékaři </a:t>
            </a:r>
            <a:r>
              <a:rPr lang="cs-CZ" sz="1400" dirty="0"/>
              <a:t>(včetně zubních lékařů)</a:t>
            </a:r>
            <a:endParaRPr lang="cs-CZ" dirty="0"/>
          </a:p>
        </p:txBody>
      </p:sp>
      <p:graphicFrame>
        <p:nvGraphicFramePr>
          <p:cNvPr id="15" name="Chart 6">
            <a:extLst>
              <a:ext uri="{FF2B5EF4-FFF2-40B4-BE49-F238E27FC236}">
                <a16:creationId xmlns:a16="http://schemas.microsoft.com/office/drawing/2014/main" id="{04728811-3D14-4440-A95A-65B5E4851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6429248"/>
              </p:ext>
            </p:extLst>
          </p:nvPr>
        </p:nvGraphicFramePr>
        <p:xfrm>
          <a:off x="6185074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7">
            <a:extLst>
              <a:ext uri="{FF2B5EF4-FFF2-40B4-BE49-F238E27FC236}">
                <a16:creationId xmlns:a16="http://schemas.microsoft.com/office/drawing/2014/main" id="{68CBEAFC-AB11-4E0B-8467-5B7AAE3834DA}"/>
              </a:ext>
            </a:extLst>
          </p:cNvPr>
          <p:cNvSpPr txBox="1"/>
          <p:nvPr/>
        </p:nvSpPr>
        <p:spPr>
          <a:xfrm>
            <a:off x="7827942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8E50632-3864-418D-91C6-3A9FEBF81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140813"/>
              </p:ext>
            </p:extLst>
          </p:nvPr>
        </p:nvGraphicFramePr>
        <p:xfrm>
          <a:off x="11181969" y="1244893"/>
          <a:ext cx="950976" cy="5010075"/>
        </p:xfrm>
        <a:graphic>
          <a:graphicData uri="http://schemas.openxmlformats.org/drawingml/2006/table">
            <a:tbl>
              <a:tblPr/>
              <a:tblGrid>
                <a:gridCol w="950976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57 525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8" name="TextBox 7">
            <a:extLst>
              <a:ext uri="{FF2B5EF4-FFF2-40B4-BE49-F238E27FC236}">
                <a16:creationId xmlns:a16="http://schemas.microsoft.com/office/drawing/2014/main" id="{0A250D1E-21AE-452B-8E14-DA72C406298D}"/>
              </a:ext>
            </a:extLst>
          </p:cNvPr>
          <p:cNvSpPr txBox="1"/>
          <p:nvPr/>
        </p:nvSpPr>
        <p:spPr>
          <a:xfrm>
            <a:off x="6442248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Sestry*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FD5F7F0-9879-44F5-8A51-0926E63C659F}"/>
              </a:ext>
            </a:extLst>
          </p:cNvPr>
          <p:cNvSpPr/>
          <p:nvPr/>
        </p:nvSpPr>
        <p:spPr>
          <a:xfrm>
            <a:off x="8410574" y="6354140"/>
            <a:ext cx="34290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b="1" dirty="0"/>
              <a:t>*Sestry</a:t>
            </a:r>
            <a:r>
              <a:rPr lang="cs-CZ" sz="1100" dirty="0"/>
              <a:t> - § 5 Všeobecná sestra, § 5a Dětská sestra, § 6 Porodní asistentka, § 21b Praktická sestra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5427835" y="596549"/>
            <a:ext cx="2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400" b="1" dirty="0"/>
              <a:t>Stav k 1. 4. 2022 </a:t>
            </a:r>
          </a:p>
        </p:txBody>
      </p:sp>
    </p:spTree>
    <p:extLst>
      <p:ext uri="{BB962C8B-B14F-4D97-AF65-F5344CB8AC3E}">
        <p14:creationId xmlns:p14="http://schemas.microsoft.com/office/powerpoint/2010/main" val="297169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52450" y="833301"/>
            <a:ext cx="110394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Mezi skupinami zdravotnických pracovníků je nejnižší proočkovanost u nelékařských zdravotnických pracovníků, která dosahuje 81 %.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73256" y="3241554"/>
            <a:ext cx="1185370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Např. profese sanitáře a fyzioterapeuta patřila mezi nejčastěji nakažené, jak dokládají reprezentativní data. Přitom jde o pracovníky s velkým počtem kontaktů ve zdravotnických zařízeních. Posílení očkování i u těchto zdravotnických profesí je potřebné.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289224" y="6024699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289224" y="256834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3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01/2021 – 04/2022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553929A-22E7-4A3C-B2A6-F2301789E83D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1. 4. 2022</a:t>
            </a:r>
          </a:p>
        </p:txBody>
      </p:sp>
    </p:spTree>
    <p:extLst>
      <p:ext uri="{BB962C8B-B14F-4D97-AF65-F5344CB8AC3E}">
        <p14:creationId xmlns:p14="http://schemas.microsoft.com/office/powerpoint/2010/main" val="3102821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10/2021 – 04/2022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1. 4. 2022</a:t>
            </a:r>
          </a:p>
        </p:txBody>
      </p:sp>
    </p:spTree>
    <p:extLst>
      <p:ext uri="{BB962C8B-B14F-4D97-AF65-F5344CB8AC3E}">
        <p14:creationId xmlns:p14="http://schemas.microsoft.com/office/powerpoint/2010/main" val="4138715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01-04/2022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1. 4. 2022</a:t>
            </a:r>
          </a:p>
        </p:txBody>
      </p:sp>
    </p:spTree>
    <p:extLst>
      <p:ext uri="{BB962C8B-B14F-4D97-AF65-F5344CB8AC3E}">
        <p14:creationId xmlns:p14="http://schemas.microsoft.com/office/powerpoint/2010/main" val="3130275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aktivní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1. 4. 2022 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683040"/>
              </p:ext>
            </p:extLst>
          </p:nvPr>
        </p:nvGraphicFramePr>
        <p:xfrm>
          <a:off x="356585" y="1390933"/>
          <a:ext cx="11273440" cy="427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7965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68436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sz="1600" dirty="0"/>
                        <a:t>evidovaní v NZIS**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Počet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Podíl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5223301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21 300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355133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754198"/>
                  </a:ext>
                </a:extLst>
              </a:tr>
              <a:tr h="52218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82,7 %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0714590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6BEBD7D0-42BD-498C-808F-66E0FCBEB10D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435837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E5DDF421-5C27-4BF3-BEBF-B83961865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873338"/>
              </p:ext>
            </p:extLst>
          </p:nvPr>
        </p:nvGraphicFramePr>
        <p:xfrm>
          <a:off x="1943095" y="1600986"/>
          <a:ext cx="9946013" cy="4545750"/>
        </p:xfrm>
        <a:graphic>
          <a:graphicData uri="http://schemas.openxmlformats.org/drawingml/2006/table">
            <a:tbl>
              <a:tblPr/>
              <a:tblGrid>
                <a:gridCol w="1420859">
                  <a:extLst>
                    <a:ext uri="{9D8B030D-6E8A-4147-A177-3AD203B41FA5}">
                      <a16:colId xmlns:a16="http://schemas.microsoft.com/office/drawing/2014/main" val="4157827917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2473599442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19875511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1084938791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106184543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2129679481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115940426"/>
                    </a:ext>
                  </a:extLst>
                </a:gridCol>
              </a:tblGrid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039039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9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7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463820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639062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37905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065600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526694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0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47979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604703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563198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15185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5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870794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5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422443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2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19110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C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3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3012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240371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NLZP v nemocnicích akutní lůžkové péče a ZZS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401765"/>
            <a:ext cx="11753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pPr algn="ctr"/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297312" y="614100"/>
            <a:ext cx="196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1. 4. 2022 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002BA253-3FCF-4619-85EA-CE8807BFE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73724"/>
              </p:ext>
            </p:extLst>
          </p:nvPr>
        </p:nvGraphicFramePr>
        <p:xfrm>
          <a:off x="302889" y="921878"/>
          <a:ext cx="11586222" cy="5235072"/>
        </p:xfrm>
        <a:graphic>
          <a:graphicData uri="http://schemas.openxmlformats.org/drawingml/2006/table">
            <a:tbl>
              <a:tblPr/>
              <a:tblGrid>
                <a:gridCol w="1640944">
                  <a:extLst>
                    <a:ext uri="{9D8B030D-6E8A-4147-A177-3AD203B41FA5}">
                      <a16:colId xmlns:a16="http://schemas.microsoft.com/office/drawing/2014/main" val="974880782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441195149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3499224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0480325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85756655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038756237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34387120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3794948740"/>
                    </a:ext>
                  </a:extLst>
                </a:gridCol>
              </a:tblGrid>
              <a:tr h="6578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farmaceuti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(farmaceut, § 19 Farmaceutický asistent)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36 Ošetřovatel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42 Sanitář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18 Zdravotnický záchranář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24 Fyzioterapeut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laboratorní pracovníci *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NLZP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25326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491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2 485 (82,9 %)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651 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603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1 693 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 (89,6 %)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52797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 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1 770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 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 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570 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631 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6160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923 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 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479 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326 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404468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 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 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1 023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 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 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 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881402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 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 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 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 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78210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1 368 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309 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439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802116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(80,6 %)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665 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 (73,1 %)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 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2844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 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831 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 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 (72,4 %)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563 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30945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 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 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455 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 (84,1 %)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 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198027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 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 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 (80,2 %)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674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 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 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2 505 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 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1 194 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603 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39702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 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 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 (74,8 %)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 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 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609 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 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693671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 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 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658 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 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331 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 (74,8 %)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90746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1 020 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1 457 (80,4 %)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 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829 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873 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0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2 153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3 391 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16 367 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3 975 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2 728 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8 225 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5 736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9192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EE8DF9DD-84CF-4A37-A410-0264FC601949}"/>
              </a:ext>
            </a:extLst>
          </p:cNvPr>
          <p:cNvSpPr/>
          <p:nvPr/>
        </p:nvSpPr>
        <p:spPr>
          <a:xfrm>
            <a:off x="1476376" y="6151138"/>
            <a:ext cx="10544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§ 8 Radiologický asistent, § 9 Zdravotní laborant, § 26 Odborný pracovník v laboratorních metodách a v přípravě léčivých přípravků, § 30 Laboratorní asistent, § 41 Autoptický laborant</a:t>
            </a:r>
            <a:endParaRPr lang="cs-CZ" sz="1000" dirty="0"/>
          </a:p>
        </p:txBody>
      </p:sp>
    </p:spTree>
    <p:extLst>
      <p:ext uri="{BB962C8B-B14F-4D97-AF65-F5344CB8AC3E}">
        <p14:creationId xmlns:p14="http://schemas.microsoft.com/office/powerpoint/2010/main" val="3414853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24A2C78B-7E52-4AA6-B37A-62B6C2E5E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139587"/>
              </p:ext>
            </p:extLst>
          </p:nvPr>
        </p:nvGraphicFramePr>
        <p:xfrm>
          <a:off x="2419349" y="1343818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100618239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4505076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32659983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1641768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7118298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2129802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09843506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81748607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20199494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92080205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93300267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9207587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96317966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85290222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901701498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24619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97553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08377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42206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31021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4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29094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29627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8038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83420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14616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76659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48851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801169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lékaři* podle typu zdravotnického zařízení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1. 4. 2022 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8C377-98E3-4540-BFE1-BA921AC0B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472683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6 181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3 704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28 664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1 320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4 757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1 572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5 063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1 283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8 121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5 109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Lékaři včetně zubních lékařů;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 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21484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A0E17-AC87-4A06-8BFF-D4626ED2D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208206"/>
              </p:ext>
            </p:extLst>
          </p:nvPr>
        </p:nvGraphicFramePr>
        <p:xfrm>
          <a:off x="2419349" y="1343819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69778846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99985932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61765805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62478145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96727578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72863695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65494788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4990738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98017931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1120307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4897533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2958970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5179655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5687371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056620989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63563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64600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03566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80136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31478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09376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43082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18959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70089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35994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06154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95975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47352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Očkované sestry*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*§ 5 Všeobecná sestra, § 5a Dětská sestra, § 6 Porodní asistentka, § 21b Praktická sestra;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8455FB-AA19-461A-A8C9-7539A364F2DC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1. 4. 2022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AF1561B3-7273-473B-A2DD-A77D8870E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18884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10 400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4 980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2 397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6 552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56 878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3 660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2 688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4 335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1 560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2 523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1 209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6 594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13 017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967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09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4400" dirty="0">
                <a:solidFill>
                  <a:srgbClr val="000000"/>
                </a:solidFill>
              </a:rPr>
              <a:t>Přehled stavu očkování ZP </a:t>
            </a: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4280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52482748-7777-4FEF-A872-F35246E60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529732"/>
              </p:ext>
            </p:extLst>
          </p:nvPr>
        </p:nvGraphicFramePr>
        <p:xfrm>
          <a:off x="2419349" y="1343818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171724549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0385517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61497195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6541381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00822395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2079111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4033378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62456409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54356452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5202364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87445243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94456005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14968608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18568911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002258274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54296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85959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3304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86566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61834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81962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33934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00142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3756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6810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31317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43025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37590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ostatní ZP*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*NLZP § 7 až § 42 kromě § 21b, farmaceuti; jedna osoba může pracovat ve více krajích a ve více typech zdravotnických zařízení.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8BE7577-D0D0-4CAF-8960-5C7A9603C643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1. 4. 2022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50FC5E21-D439-468C-9A0B-56B392BA2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992536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6 986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37 467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3 435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2 172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1 488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3 911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3 284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9 924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4 645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9 913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2 952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278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Současné nákazy a virová zátěž ZP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2429211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1. 4.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142875" y="1119730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09675"/>
          <a:ext cx="4661411" cy="5209594"/>
        </p:xfrm>
        <a:graphic>
          <a:graphicData uri="http://schemas.openxmlformats.org/drawingml/2006/table">
            <a:tbl>
              <a:tblPr/>
              <a:tblGrid>
                <a:gridCol w="145311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544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02075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7280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denní klouzavý průměr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(poslední den)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12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18 (14)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17 (18)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 (37)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(10)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10 (17)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 (27)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39 (21)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82 (69)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74 (58)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 (148)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F5F70D9E-87A2-4BFA-BE04-CC7F4241D0B4}"/>
              </a:ext>
            </a:extLst>
          </p:cNvPr>
          <p:cNvCxnSpPr/>
          <p:nvPr/>
        </p:nvCxnSpPr>
        <p:spPr>
          <a:xfrm>
            <a:off x="5608128" y="1540420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39CA3BBA-412B-4A3C-ADC1-DAF4B494D04F}"/>
              </a:ext>
            </a:extLst>
          </p:cNvPr>
          <p:cNvSpPr txBox="1"/>
          <p:nvPr/>
        </p:nvSpPr>
        <p:spPr>
          <a:xfrm>
            <a:off x="5791070" y="1371146"/>
            <a:ext cx="1341224" cy="5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7 denní klouzavý průměr</a:t>
            </a:r>
          </a:p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denní hodnoty</a:t>
            </a:r>
          </a:p>
        </p:txBody>
      </p: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49368D80-8513-4AF4-B12A-04F7F7E5994A}"/>
              </a:ext>
            </a:extLst>
          </p:cNvPr>
          <p:cNvCxnSpPr/>
          <p:nvPr/>
        </p:nvCxnSpPr>
        <p:spPr>
          <a:xfrm>
            <a:off x="5608128" y="1835695"/>
            <a:ext cx="216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5F83CAAA-A3F3-4137-A444-807362C84989}"/>
              </a:ext>
            </a:extLst>
          </p:cNvPr>
          <p:cNvSpPr txBox="1"/>
          <p:nvPr/>
        </p:nvSpPr>
        <p:spPr>
          <a:xfrm>
            <a:off x="5501588" y="3751224"/>
            <a:ext cx="134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i="1" dirty="0">
                <a:latin typeface="Calibri" panose="020F0502020204030204" pitchFamily="34" charset="0"/>
                <a:cs typeface="Calibri" panose="020F0502020204030204" pitchFamily="34" charset="0"/>
              </a:rPr>
              <a:t>Poslední den:</a:t>
            </a:r>
          </a:p>
        </p:txBody>
      </p:sp>
    </p:spTree>
    <p:extLst>
      <p:ext uri="{BB962C8B-B14F-4D97-AF65-F5344CB8AC3E}">
        <p14:creationId xmlns:p14="http://schemas.microsoft.com/office/powerpoint/2010/main" val="1861891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4E2462CD-2C28-4222-9D6A-55BCDDF9CD02}"/>
              </a:ext>
            </a:extLst>
          </p:cNvPr>
          <p:cNvGraphicFramePr/>
          <p:nvPr/>
        </p:nvGraphicFramePr>
        <p:xfrm>
          <a:off x="142875" y="1083825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 (prevalence),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1. 4.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723900" y="6567385"/>
            <a:ext cx="4933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56231"/>
          <a:ext cx="4752977" cy="5163612"/>
        </p:xfrm>
        <a:graphic>
          <a:graphicData uri="http://schemas.openxmlformats.org/drawingml/2006/table">
            <a:tbl>
              <a:tblPr/>
              <a:tblGrid>
                <a:gridCol w="1456505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86302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5903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lékařů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A29735D-E67B-4582-988F-B716296F695C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2783236E-7848-4370-8C68-345D039C0ED3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1048826" y="532965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2.–4. 3.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3.–11. 3.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3.–18. 3.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3.–25. 3.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3.–1. 4.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+5,7 %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-7,1 %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+5,8 %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-14,5 %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7" name="Přímá spojnice se šipkou 16">
            <a:extLst>
              <a:ext uri="{FF2B5EF4-FFF2-40B4-BE49-F238E27FC236}">
                <a16:creationId xmlns:a16="http://schemas.microsoft.com/office/drawing/2014/main" id="{A8022CBC-D159-43ED-88A5-C2E189C652F0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5263694" y="4835215"/>
            <a:ext cx="1189962" cy="31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E8E78DBD-D86B-4734-91D4-7BF6086B0B04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6731945" y="4834111"/>
            <a:ext cx="1067803" cy="22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D96BC20D-D9FC-44E8-87BD-189B03DF8C6E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8443882" y="3589127"/>
            <a:ext cx="671543" cy="1547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AF21ED1B-6D39-4000-9336-093B41A73553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9565648" y="3589127"/>
            <a:ext cx="1218557" cy="1335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812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438411" cy="576000"/>
          </a:xfrm>
        </p:spPr>
        <p:txBody>
          <a:bodyPr/>
          <a:lstStyle/>
          <a:p>
            <a:r>
              <a:rPr lang="cs-CZ" dirty="0"/>
              <a:t>Počty COVID-19 pozitivních na 100 000 osob v populaci lékařů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757297"/>
            <a:ext cx="143810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lékařů (suma za hodnocený časový úsek)</a:t>
            </a:r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6A1A17EB-9ECA-4C24-8912-EF92363C1CE3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80435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4">
            <a:extLst>
              <a:ext uri="{FF2B5EF4-FFF2-40B4-BE49-F238E27FC236}">
                <a16:creationId xmlns:a16="http://schemas.microsoft.com/office/drawing/2014/main" id="{EBC8B2C2-A9DA-424A-A1E3-05EFD0D032E5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0" y="2868423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sester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500394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2.–4. 3.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3.–11. 3.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3.–18. 3.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3.–25. 3.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3.–1. 4.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případů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 případů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 případů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 případů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 případů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-4.5 %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-3.4 %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-5.6 %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-20.0 %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046AC913-285E-43C7-9830-6F52A7C50C19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5197019" y="4835215"/>
            <a:ext cx="1189962" cy="31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10E8EC1F-D2BE-45EB-A4AA-6CA7FFE6A754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6665270" y="4834111"/>
            <a:ext cx="1067803" cy="22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79F3BED2-F583-4C50-98DD-E645FE512A2E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8377207" y="3589127"/>
            <a:ext cx="671543" cy="1547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se šipkou 24">
            <a:extLst>
              <a:ext uri="{FF2B5EF4-FFF2-40B4-BE49-F238E27FC236}">
                <a16:creationId xmlns:a16="http://schemas.microsoft.com/office/drawing/2014/main" id="{B628F55A-C16F-40CC-98F9-8A70A2C23785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9498973" y="3589127"/>
            <a:ext cx="1218557" cy="1335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300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102694" cy="576000"/>
          </a:xfrm>
        </p:spPr>
        <p:txBody>
          <a:bodyPr/>
          <a:lstStyle/>
          <a:p>
            <a:r>
              <a:rPr lang="cs-CZ" dirty="0"/>
              <a:t>Počty COVID-19 pozitivních na 100 000 osob v populaci sester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49877" y="1757297"/>
            <a:ext cx="139250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sester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AB75CD35-D60A-4842-A868-455961D2CCC6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31129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ostatních ZP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1048826" y="563884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2.–4. 3.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3.–11. 3.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3.–18. 3.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3.–25. 3.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3.–1. 4.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 případů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 případů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 případů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 případů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případů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0.0 %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0.0 %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-7.6 %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-14.9 %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E4C8B3FC-869A-459B-A6C1-33CCB2E4D065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5349419" y="4616140"/>
            <a:ext cx="1189962" cy="31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8E92F2B0-B525-4357-B405-FCEBAB34AD1E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6817670" y="4615036"/>
            <a:ext cx="1067803" cy="22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3D98DEF0-B560-4B8C-A5BE-154FC5DB765F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8529607" y="3248025"/>
            <a:ext cx="633443" cy="1669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se šipkou 24">
            <a:extLst>
              <a:ext uri="{FF2B5EF4-FFF2-40B4-BE49-F238E27FC236}">
                <a16:creationId xmlns:a16="http://schemas.microsoft.com/office/drawing/2014/main" id="{D23097E5-F0EB-487D-B765-D6345A311706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9937116" y="3429000"/>
            <a:ext cx="932814" cy="1276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705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647961" cy="576000"/>
          </a:xfrm>
        </p:spPr>
        <p:txBody>
          <a:bodyPr/>
          <a:lstStyle/>
          <a:p>
            <a:r>
              <a:rPr lang="cs-CZ" dirty="0"/>
              <a:t>Počty COVID-19 pozitivních na 100 000 osob v populaci ostatních ZP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ostatních ZP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48FC8E2C-EA85-4B60-9865-EAD22E25BEC9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3923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95147" y="695624"/>
            <a:ext cx="116017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 aktuálně aktivně působících zdravotnických pracovníků má alespoň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dávku vakcinace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88 % lékařů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84 % sesterských povolání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81 % ostatních zdravotnických povolání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9" name="Šipka dolů 8"/>
          <p:cNvSpPr/>
          <p:nvPr/>
        </p:nvSpPr>
        <p:spPr>
          <a:xfrm>
            <a:off x="5513717" y="235506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57785" y="3112624"/>
            <a:ext cx="117679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Proočkovanost ZP během podzimu 2021 vzrostla, a to ve všech profesních skupinách. Celková proočkovanost ZP dosahuje 83,8 % (jen ZP skutečně aktivní ve zdravotnictví). Roste i proočkovanost posilující dávkou. Z pracovníků, kteří na ni mají (časově) nárok, ji dosud absolvovalo 88,5 % lékařů, 79,2 % sester a 75,3 % ostatních NLZP (celkem 79,9 % všech aktivních ZP s nárokem na booster).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513717" y="622116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333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ZP CELKEM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3E2D82D-108B-4D73-94F6-FBD731C2D303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F11535AB-AF88-4B35-89FD-7232D9821B31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59943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2.–4. 3.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3.–11. 3.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3.–18. 3.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3.–25. 3.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3.–1. 4.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340 případů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335 případů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327 případů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311 případů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257 případů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-1.5 %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-2.4 %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-4.9 %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-17.4 %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18F29D03-C1F4-446C-A2D6-965C26A29C53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5311319" y="4835215"/>
            <a:ext cx="1189962" cy="31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D613A127-FB4F-42EE-B447-DDFD3E2FDFF1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6779570" y="4834111"/>
            <a:ext cx="1067803" cy="22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3FB184B6-5941-400D-BA0C-D70AF38676FB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8491507" y="3589127"/>
            <a:ext cx="671543" cy="1547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se šipkou 24">
            <a:extLst>
              <a:ext uri="{FF2B5EF4-FFF2-40B4-BE49-F238E27FC236}">
                <a16:creationId xmlns:a16="http://schemas.microsoft.com/office/drawing/2014/main" id="{3FEC1821-122A-4EDF-A781-70504A8F8580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9810750" y="3514725"/>
            <a:ext cx="1021080" cy="141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759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3F4FB197-CCE6-4745-BF30-93C666F68BB5}"/>
              </a:ext>
            </a:extLst>
          </p:cNvPr>
          <p:cNvGraphicFramePr>
            <a:graphicFrameLocks noGrp="1"/>
          </p:cNvGraphicFramePr>
          <p:nvPr/>
        </p:nvGraphicFramePr>
        <p:xfrm>
          <a:off x="2342393" y="2260656"/>
          <a:ext cx="9276168" cy="3609990"/>
        </p:xfrm>
        <a:graphic>
          <a:graphicData uri="http://schemas.openxmlformats.org/drawingml/2006/table">
            <a:tbl>
              <a:tblPr/>
              <a:tblGrid>
                <a:gridCol w="773014">
                  <a:extLst>
                    <a:ext uri="{9D8B030D-6E8A-4147-A177-3AD203B41FA5}">
                      <a16:colId xmlns:a16="http://schemas.microsoft.com/office/drawing/2014/main" val="689962225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2480794706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3609874968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768758682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3098188602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645479232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1915136322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2155771856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3639840348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2923666990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4033490044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2779124849"/>
                    </a:ext>
                  </a:extLst>
                </a:gridCol>
              </a:tblGrid>
              <a:tr h="240666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607327"/>
                  </a:ext>
                </a:extLst>
              </a:tr>
              <a:tr h="240666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661416"/>
                  </a:ext>
                </a:extLst>
              </a:tr>
              <a:tr h="240666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519251"/>
                  </a:ext>
                </a:extLst>
              </a:tr>
              <a:tr h="240666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638041"/>
                  </a:ext>
                </a:extLst>
              </a:tr>
              <a:tr h="240666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076571"/>
                  </a:ext>
                </a:extLst>
              </a:tr>
              <a:tr h="240666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116934"/>
                  </a:ext>
                </a:extLst>
              </a:tr>
              <a:tr h="240666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037589"/>
                  </a:ext>
                </a:extLst>
              </a:tr>
              <a:tr h="240666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666068"/>
                  </a:ext>
                </a:extLst>
              </a:tr>
              <a:tr h="240666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770066"/>
                  </a:ext>
                </a:extLst>
              </a:tr>
              <a:tr h="240666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178211"/>
                  </a:ext>
                </a:extLst>
              </a:tr>
              <a:tr h="240666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329042"/>
                  </a:ext>
                </a:extLst>
              </a:tr>
              <a:tr h="240666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43933"/>
                  </a:ext>
                </a:extLst>
              </a:tr>
              <a:tr h="240666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331789"/>
                  </a:ext>
                </a:extLst>
              </a:tr>
              <a:tr h="240666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4683"/>
                  </a:ext>
                </a:extLst>
              </a:tr>
              <a:tr h="240666"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016324"/>
                  </a:ext>
                </a:extLst>
              </a:tr>
            </a:tbl>
          </a:graphicData>
        </a:graphic>
      </p:graphicFrame>
      <p:sp>
        <p:nvSpPr>
          <p:cNvPr id="10" name="TextovéPole 5">
            <a:extLst>
              <a:ext uri="{FF2B5EF4-FFF2-40B4-BE49-F238E27FC236}">
                <a16:creationId xmlns:a16="http://schemas.microsoft.com/office/drawing/2014/main" id="{E3A22678-EE0A-4F0C-80A0-91CC52509AD0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E238D39-7489-4465-AC4A-2E3C5F72A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5" y="2"/>
            <a:ext cx="7502895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1D66D047-1A81-43A9-AEC0-D36353A2C52D}"/>
              </a:ext>
            </a:extLst>
          </p:cNvPr>
          <p:cNvSpPr/>
          <p:nvPr/>
        </p:nvSpPr>
        <p:spPr>
          <a:xfrm>
            <a:off x="607274" y="64668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cs-CZ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Aktuální počet COVID-19 pozitivních,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1. 4. 2022 </a:t>
            </a:r>
            <a:endParaRPr lang="cs-CZ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5E2859C-4D5B-4818-B563-9E4138B938E9}"/>
              </a:ext>
            </a:extLst>
          </p:cNvPr>
          <p:cNvGraphicFramePr>
            <a:graphicFrameLocks noGrp="1"/>
          </p:cNvGraphicFramePr>
          <p:nvPr/>
        </p:nvGraphicFramePr>
        <p:xfrm>
          <a:off x="672701" y="1101986"/>
          <a:ext cx="10945906" cy="4780030"/>
        </p:xfrm>
        <a:graphic>
          <a:graphicData uri="http://schemas.openxmlformats.org/drawingml/2006/table">
            <a:tbl>
              <a:tblPr/>
              <a:tblGrid>
                <a:gridCol w="167042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533895005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1606111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422552456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401237711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36622183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915136564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5601179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711815336"/>
                    </a:ext>
                  </a:extLst>
                </a:gridCol>
              </a:tblGrid>
              <a:tr h="55323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61470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881938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C60E1484-55C4-4B6F-A638-3236D2A6D736}"/>
              </a:ext>
            </a:extLst>
          </p:cNvPr>
          <p:cNvSpPr txBox="1"/>
          <p:nvPr/>
        </p:nvSpPr>
        <p:spPr>
          <a:xfrm>
            <a:off x="2209088" y="5966151"/>
            <a:ext cx="975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latin typeface="Calibri" panose="020F0502020204030204" pitchFamily="34" charset="0"/>
                <a:cs typeface="Calibri" panose="020F0502020204030204" pitchFamily="34" charset="0"/>
              </a:rPr>
              <a:t>* Úvazky včetně smluvních pracovníků za rok 2019 podle statistických zjišťování MZ za rok 2019, v</a:t>
            </a:r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ýkaz</a:t>
            </a:r>
            <a:r>
              <a:rPr lang="cs-CZ" sz="12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 E (MZ) 2-01, E (MZ) 3-01 a E (MZ) 4-01</a:t>
            </a:r>
            <a:endParaRPr lang="cs-CZ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D38389EE-F8C1-4AAD-BB2B-BF9F71F72F8C}"/>
              </a:ext>
            </a:extLst>
          </p:cNvPr>
          <p:cNvSpPr txBox="1"/>
          <p:nvPr/>
        </p:nvSpPr>
        <p:spPr>
          <a:xfrm>
            <a:off x="4911603" y="6276375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/>
              <a:t>Barevná škála vizualizuje rozsah hodnot v územích v rámci sledovaného ukazatele (sloupce)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1834C1AC-8D63-45D3-ADC1-6A054BF785C6}"/>
              </a:ext>
            </a:extLst>
          </p:cNvPr>
          <p:cNvGrpSpPr/>
          <p:nvPr/>
        </p:nvGrpSpPr>
        <p:grpSpPr>
          <a:xfrm>
            <a:off x="2768481" y="6338662"/>
            <a:ext cx="2143122" cy="171474"/>
            <a:chOff x="2185672" y="6586960"/>
            <a:chExt cx="2143122" cy="171474"/>
          </a:xfrm>
        </p:grpSpPr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9B93F5A1-61AB-4ADF-8174-6F49ABD78FD6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dirty="0"/>
                <a:t>min %                                    max %</a:t>
              </a:r>
            </a:p>
          </p:txBody>
        </p:sp>
        <p:pic>
          <p:nvPicPr>
            <p:cNvPr id="24" name="Obrázek 23">
              <a:extLst>
                <a:ext uri="{FF2B5EF4-FFF2-40B4-BE49-F238E27FC236}">
                  <a16:creationId xmlns:a16="http://schemas.microsoft.com/office/drawing/2014/main" id="{A9AA69C9-AA2B-4055-9A8C-660DAE0AD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755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76C8638-5C6C-43F9-BC9E-B480F49C7030}"/>
              </a:ext>
            </a:extLst>
          </p:cNvPr>
          <p:cNvGraphicFramePr>
            <a:graphicFrameLocks noGrp="1"/>
          </p:cNvGraphicFramePr>
          <p:nvPr/>
        </p:nvGraphicFramePr>
        <p:xfrm>
          <a:off x="3787220" y="1996276"/>
          <a:ext cx="7347932" cy="3996645"/>
        </p:xfrm>
        <a:graphic>
          <a:graphicData uri="http://schemas.openxmlformats.org/drawingml/2006/table">
            <a:tbl>
              <a:tblPr/>
              <a:tblGrid>
                <a:gridCol w="1836983">
                  <a:extLst>
                    <a:ext uri="{9D8B030D-6E8A-4147-A177-3AD203B41FA5}">
                      <a16:colId xmlns:a16="http://schemas.microsoft.com/office/drawing/2014/main" val="1002669044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2679488625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2286849292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1238802676"/>
                    </a:ext>
                  </a:extLst>
                </a:gridCol>
              </a:tblGrid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130419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508286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689723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495438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261461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516135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633287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529302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57569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011159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224078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370868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358824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57492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531786"/>
                  </a:ext>
                </a:extLst>
              </a:tr>
            </a:tbl>
          </a:graphicData>
        </a:graphic>
      </p:graphicFrame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(ZP)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1093858" y="1238720"/>
          <a:ext cx="10041310" cy="4754200"/>
        </p:xfrm>
        <a:graphic>
          <a:graphicData uri="http://schemas.openxmlformats.org/drawingml/2006/table">
            <a:tbl>
              <a:tblPr/>
              <a:tblGrid>
                <a:gridCol w="269440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76394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Počet celkem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(*z toho v nemocnicích akutní lůžkové péče / ambulance PL, PLDD, PL gynekolog / ambulance zubního lékaře)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 (49 / 9 / 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 (89 / 10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 (46 / - / 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 (184 / 19 / 24)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 (8 / 6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(32 / 6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(16 / -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 (56 / 12 / 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(6 / 3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 (17 / 3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(11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 (34 / 6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(9 / 5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(21 / 1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(23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 (53 / 6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(2 / 2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(6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(9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 (17 / 4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(5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 (19 / 1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 (17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 (41 / 2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(2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(11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(12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(25 / 3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(13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(32 / 3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(10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 (55 / 5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(- / 7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(1 / 2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(-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(1 / 9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(6 / 3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 (24 / 1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 (7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(37 / 4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 (18 / 6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(49 / 3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 (28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 (95 / 9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(10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 (24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 (18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 (52 / 3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(4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(15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(6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 (25 / 4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(7 / 4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(29 / 7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 (18 / -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 (54 / 11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 (139 / 53 / 26)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572 (369 / 44 / 22)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516 (221 / - / 23)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1364 (729 / 97 / 71)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6" name="Obdélník 4">
            <a:extLst>
              <a:ext uri="{FF2B5EF4-FFF2-40B4-BE49-F238E27FC236}">
                <a16:creationId xmlns:a16="http://schemas.microsoft.com/office/drawing/2014/main" id="{CF4F4DD4-5D05-4AA4-B6B7-30E2E7BF4344}"/>
              </a:ext>
            </a:extLst>
          </p:cNvPr>
          <p:cNvSpPr/>
          <p:nvPr/>
        </p:nvSpPr>
        <p:spPr>
          <a:xfrm>
            <a:off x="609693" y="72472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za 7denní období 26. 3. – 1. 4. 2022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7DA84AC6-10F0-4D41-9F1A-6572994DE132}"/>
              </a:ext>
            </a:extLst>
          </p:cNvPr>
          <p:cNvSpPr txBox="1"/>
          <p:nvPr/>
        </p:nvSpPr>
        <p:spPr>
          <a:xfrm>
            <a:off x="3707125" y="6081831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/>
              <a:t>Barevné škály vizualizují rozsah hodnot v územích v rámci sledovaného ukazatele (sloupce)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648325E5-F71A-402A-B781-52C4AA1B55C4}"/>
              </a:ext>
            </a:extLst>
          </p:cNvPr>
          <p:cNvSpPr txBox="1"/>
          <p:nvPr/>
        </p:nvSpPr>
        <p:spPr>
          <a:xfrm>
            <a:off x="1495631" y="6316806"/>
            <a:ext cx="9383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* zdravotničtí pracovníci mohou být zaměstnáni ve více typech zdravotnických zařízení a jsou pak započítáni do každé příslušné skupiny</a:t>
            </a:r>
          </a:p>
        </p:txBody>
      </p: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747C38F7-A7F7-4B0C-9D0A-01511E1A6161}"/>
              </a:ext>
            </a:extLst>
          </p:cNvPr>
          <p:cNvGrpSpPr/>
          <p:nvPr/>
        </p:nvGrpSpPr>
        <p:grpSpPr>
          <a:xfrm>
            <a:off x="1592578" y="6134593"/>
            <a:ext cx="2143122" cy="171474"/>
            <a:chOff x="2185672" y="6586960"/>
            <a:chExt cx="2143122" cy="171474"/>
          </a:xfrm>
        </p:grpSpPr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159EDEC4-9347-43EC-A452-533F0BDD4739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dirty="0"/>
                <a:t>min %                                    max %</a:t>
              </a:r>
            </a:p>
          </p:txBody>
        </p:sp>
        <p:pic>
          <p:nvPicPr>
            <p:cNvPr id="19" name="Obrázek 18">
              <a:extLst>
                <a:ext uri="{FF2B5EF4-FFF2-40B4-BE49-F238E27FC236}">
                  <a16:creationId xmlns:a16="http://schemas.microsoft.com/office/drawing/2014/main" id="{67B50C2A-82CD-4E17-A551-73873790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000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9739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Příloha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pracovníků sociálních služeb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(přímé hlášení od poskytovatelů)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5382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nově COVID-19 pozitivních pracovníků </a:t>
            </a:r>
            <a:br>
              <a:rPr lang="cs-CZ" dirty="0"/>
            </a:br>
            <a:r>
              <a:rPr lang="cs-CZ" dirty="0"/>
              <a:t>v zařízeních sociálních služeb</a:t>
            </a:r>
          </a:p>
        </p:txBody>
      </p:sp>
      <p:graphicFrame>
        <p:nvGraphicFramePr>
          <p:cNvPr id="7" name="Chart 31">
            <a:extLst>
              <a:ext uri="{FF2B5EF4-FFF2-40B4-BE49-F238E27FC236}">
                <a16:creationId xmlns:a16="http://schemas.microsoft.com/office/drawing/2014/main" id="{1A0DC1DF-8CED-49FC-A4A5-065F1A64BD52}"/>
              </a:ext>
            </a:extLst>
          </p:cNvPr>
          <p:cNvGraphicFramePr/>
          <p:nvPr/>
        </p:nvGraphicFramePr>
        <p:xfrm>
          <a:off x="407350" y="1059679"/>
          <a:ext cx="8523006" cy="5486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2">
            <a:extLst>
              <a:ext uri="{FF2B5EF4-FFF2-40B4-BE49-F238E27FC236}">
                <a16:creationId xmlns:a16="http://schemas.microsoft.com/office/drawing/2014/main" id="{FDDA473E-2198-4E37-8DAB-7936176EB801}"/>
              </a:ext>
            </a:extLst>
          </p:cNvPr>
          <p:cNvSpPr txBox="1"/>
          <p:nvPr/>
        </p:nvSpPr>
        <p:spPr>
          <a:xfrm rot="16200000">
            <a:off x="-941446" y="3165866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Denní počet nových případů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B270C58A-BB49-4257-8406-1CEB47E406EE}"/>
              </a:ext>
            </a:extLst>
          </p:cNvPr>
          <p:cNvGraphicFramePr>
            <a:graphicFrameLocks noGrp="1"/>
          </p:cNvGraphicFramePr>
          <p:nvPr/>
        </p:nvGraphicFramePr>
        <p:xfrm>
          <a:off x="9060412" y="1207371"/>
          <a:ext cx="2763052" cy="5050096"/>
        </p:xfrm>
        <a:graphic>
          <a:graphicData uri="http://schemas.openxmlformats.org/drawingml/2006/table">
            <a:tbl>
              <a:tblPr/>
              <a:tblGrid>
                <a:gridCol w="1675629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08742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2037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za posledních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denní klouzavý průměr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011470"/>
                  </a:ext>
                </a:extLst>
              </a:tr>
            </a:tbl>
          </a:graphicData>
        </a:graphic>
      </p:graphicFrame>
      <p:sp>
        <p:nvSpPr>
          <p:cNvPr id="9" name="Obdélník 4">
            <a:extLst>
              <a:ext uri="{FF2B5EF4-FFF2-40B4-BE49-F238E27FC236}">
                <a16:creationId xmlns:a16="http://schemas.microsoft.com/office/drawing/2014/main" id="{81867BFA-1453-40BE-A29B-836824A9B5EE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nových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1. 4.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FC15B3FD-8931-45F3-B9FA-489831BF4CD0}"/>
              </a:ext>
            </a:extLst>
          </p:cNvPr>
          <p:cNvCxnSpPr/>
          <p:nvPr/>
        </p:nvCxnSpPr>
        <p:spPr>
          <a:xfrm>
            <a:off x="1075769" y="1317537"/>
            <a:ext cx="360000" cy="0"/>
          </a:xfrm>
          <a:prstGeom prst="line">
            <a:avLst/>
          </a:prstGeom>
          <a:ln w="1905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98F82CC0-F179-44D1-AED9-4C8CAA8FCD8F}"/>
              </a:ext>
            </a:extLst>
          </p:cNvPr>
          <p:cNvSpPr txBox="1"/>
          <p:nvPr/>
        </p:nvSpPr>
        <p:spPr>
          <a:xfrm>
            <a:off x="1438027" y="1148263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2218887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27676BE-FED5-4891-A49E-5B33074F0EA5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1407510" y="1169485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739" y="2"/>
            <a:ext cx="7802892" cy="576000"/>
          </a:xfrm>
        </p:spPr>
        <p:txBody>
          <a:bodyPr/>
          <a:lstStyle/>
          <a:p>
            <a:r>
              <a:rPr lang="cs-CZ" dirty="0"/>
              <a:t>Počty COVID-19 pozitivních na 100 000 osob v populaci pracovníků v sociálních službách</a:t>
            </a:r>
            <a:r>
              <a:rPr lang="en-US" dirty="0"/>
              <a:t>*</a:t>
            </a:r>
            <a:endParaRPr lang="cs-CZ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856023"/>
            <a:ext cx="143810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pracovníků v sociálních službách (suma za hodnocený časový úsek)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8FA2216-F217-4BAB-A9D1-49D7EE7FFB73}"/>
              </a:ext>
            </a:extLst>
          </p:cNvPr>
          <p:cNvSpPr txBox="1"/>
          <p:nvPr/>
        </p:nvSpPr>
        <p:spPr>
          <a:xfrm>
            <a:off x="245294" y="6380943"/>
            <a:ext cx="11946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Pracovníci v zařízeních, které zadávají informace do sociálního modulu ISIN, což odpovídá asi 82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 v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š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ů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soci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ln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slu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ž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1836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</a:t>
            </a:r>
            <a:r>
              <a:rPr lang="cs-CZ" u="sng" dirty="0"/>
              <a:t>celkem</a:t>
            </a: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0C428FC5-EA14-48AE-B731-D5EA9FEB9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804559"/>
              </p:ext>
            </p:extLst>
          </p:nvPr>
        </p:nvGraphicFramePr>
        <p:xfrm>
          <a:off x="356585" y="1390934"/>
          <a:ext cx="11149615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23702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87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Celkový počet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77 796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57 393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148 525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120 587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139 316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107 267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365 637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285 247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78,0 %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1. 4. 2022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330707" y="5686170"/>
            <a:ext cx="114541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zdravotnických pracovníků </a:t>
            </a:r>
            <a:r>
              <a:rPr lang="cs-CZ" sz="1100" dirty="0">
                <a:solidFill>
                  <a:srgbClr val="000000"/>
                </a:solidFill>
              </a:rPr>
              <a:t>evidovaných v NZIS (Národní registr zdravotnických pracovníků – NRZP)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255987" y="618549"/>
            <a:ext cx="11697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Tabulka tedy nereflektuje, zda daný ZP skutečně vykonává zdravotnické povolání v ČR. Zahrnuti jsou i ZP v seniorním, důchodovém, věku. 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60C7B47A-DD4D-4AD1-9492-34EAE5D35895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369900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1. 4. 2022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196436"/>
              </p:ext>
            </p:extLst>
          </p:nvPr>
        </p:nvGraphicFramePr>
        <p:xfrm>
          <a:off x="356587" y="1390934"/>
          <a:ext cx="11130563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15460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4729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0187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0187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88 426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75 162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81,3 %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250 076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209 671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83,8 %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07823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1800" dirty="0"/>
              <a:t>Očkování zdravotnických pracovníků – počty očkovaných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049215" y="2820163"/>
            <a:ext cx="4681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očkovaných (alespoň první dávka)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/>
        </p:nvGraphicFramePr>
        <p:xfrm>
          <a:off x="561974" y="759913"/>
          <a:ext cx="11377929" cy="4988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/>
        </p:nvGraphicFramePr>
        <p:xfrm>
          <a:off x="10344150" y="2181222"/>
          <a:ext cx="1595753" cy="2352680"/>
        </p:xfrm>
        <a:graphic>
          <a:graphicData uri="http://schemas.openxmlformats.org/drawingml/2006/table">
            <a:tbl>
              <a:tblPr/>
              <a:tblGrid>
                <a:gridCol w="994535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60121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ZP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285 247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664348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120 587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107 267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57 393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25C2658B-5F4D-4E25-809A-B07FC20B8E8A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70397ABA-C686-444D-9A37-CA5AF71FAD64}"/>
              </a:ext>
            </a:extLst>
          </p:cNvPr>
          <p:cNvSpPr txBox="1"/>
          <p:nvPr/>
        </p:nvSpPr>
        <p:spPr>
          <a:xfrm>
            <a:off x="257785" y="5774033"/>
            <a:ext cx="118008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100" dirty="0"/>
              <a:t>Zahrnuty jsou zdravotničtí pracovníci (ZP) podle hlášení povinných subjektů do NRZP (vzdělávací instituce, poskytovatelé). Celkový počet ZP zahrnuje osoby s odpovídající odbornou způsobilostí pro výkony povolání ZP* žijící k danému datu. Výstup nezohledňuje, zda daný ZP skutečně vykonává dané povolání v ČR. Zahrnuti jsou i ZP v seniorním, důchodovém, věku.</a:t>
            </a:r>
          </a:p>
          <a:p>
            <a:r>
              <a:rPr lang="cs-CZ" sz="900" dirty="0"/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</p:txBody>
      </p:sp>
    </p:spTree>
    <p:extLst>
      <p:ext uri="{BB962C8B-B14F-4D97-AF65-F5344CB8AC3E}">
        <p14:creationId xmlns:p14="http://schemas.microsoft.com/office/powerpoint/2010/main" val="3786745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posilující dávkou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686425" y="10333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1. 4. 2022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05F5D353-1230-45A8-9016-8A9D8618F6E5}"/>
              </a:ext>
            </a:extLst>
          </p:cNvPr>
          <p:cNvSpPr/>
          <p:nvPr/>
        </p:nvSpPr>
        <p:spPr>
          <a:xfrm>
            <a:off x="252076" y="600164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Aktivní zdravotničtí pracovníci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442B2FDB-F20E-40AA-ADF4-05FC4E7F4BF6}"/>
              </a:ext>
            </a:extLst>
          </p:cNvPr>
          <p:cNvSpPr txBox="1"/>
          <p:nvPr/>
        </p:nvSpPr>
        <p:spPr>
          <a:xfrm>
            <a:off x="252076" y="6023223"/>
            <a:ext cx="115613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100" dirty="0"/>
              <a:t>Počet zdravotnických pracovníků (ZP) dle hlášení povinných subjektů do Národního registru zdravotnických pracovníků – NRZP (vzdělávací instituce, poskytovatelé). Celkový počet ZP zahrnuje osoby s odpovídající odbornou způsobilostí pro výkony ZP a žijící k danému datu. V této analýze jsou zahrnuti ZP, u kterých poskytovatelé zdravotních služeb nahlásili jejich aktivní výkon zaměstnání </a:t>
            </a:r>
            <a:r>
              <a:rPr lang="pl-PL" sz="1100" dirty="0"/>
              <a:t>v období od 1.9.2021 do současnosti </a:t>
            </a:r>
            <a:r>
              <a:rPr lang="cs-CZ" sz="1100" dirty="0"/>
              <a:t>(v ambulantním sektoru mohou být tyto počty mírně nedohlášené). 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07918BD6-47A7-4629-B00F-7C350B485540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106F417-40A8-41A4-A3D6-B22D419501BE}"/>
              </a:ext>
            </a:extLst>
          </p:cNvPr>
          <p:cNvSpPr/>
          <p:nvPr/>
        </p:nvSpPr>
        <p:spPr>
          <a:xfrm>
            <a:off x="252076" y="5668681"/>
            <a:ext cx="91582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* Přeočkování posilující dávkou je možné pro osoby, které mají nejméně 6 měsíců (v této analýze 182 dnů) po aplikaci ukončovací (druhé) dávky.</a:t>
            </a:r>
          </a:p>
          <a:p>
            <a:r>
              <a:rPr lang="cs-CZ" sz="1100" dirty="0"/>
              <a:t>** Jeden zdravotnický pracovník může působit ve více krajích, do celkového počtu je zahrnut pouze jednou. </a:t>
            </a:r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300A08B3-B18A-4DE9-97BC-1912730507AF}"/>
              </a:ext>
            </a:extLst>
          </p:cNvPr>
          <p:cNvGraphicFramePr>
            <a:graphicFrameLocks noGrp="1"/>
          </p:cNvGraphicFramePr>
          <p:nvPr/>
        </p:nvGraphicFramePr>
        <p:xfrm>
          <a:off x="315344" y="958340"/>
          <a:ext cx="11561311" cy="469867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4428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216406433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10018221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759659700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767492860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82608376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773291409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497186403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41392143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843981191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182885545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067111112"/>
                    </a:ext>
                  </a:extLst>
                </a:gridCol>
              </a:tblGrid>
              <a:tr h="61364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Zdravotničtí pracovníci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Lékaři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(včetně zubních lékařů)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Sestry</a:t>
                      </a:r>
                      <a:r>
                        <a:rPr lang="cs-CZ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Ostatní zdravotničtí pracovníci </a:t>
                      </a:r>
                    </a:p>
                    <a:p>
                      <a:pPr algn="ctr" fontAlgn="ctr"/>
                      <a:r>
                        <a:rPr lang="cs-CZ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(NLZP § 7 až § 42 kromě § 21b, farmaceuti)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87447"/>
                  </a:ext>
                </a:extLst>
              </a:tr>
              <a:tr h="60099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Kraj podle místa působení**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40 353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15 595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12 592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13 918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18 884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23 710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3355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16 857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2116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196 593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157 081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44 504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39 372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82 273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65 153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69 816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52 556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673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1. 4. 2022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36579048-BB0C-4A41-91BF-EE6AEF0D2553}"/>
              </a:ext>
            </a:extLst>
          </p:cNvPr>
          <p:cNvGraphicFramePr>
            <a:graphicFrameLocks noGrp="1"/>
          </p:cNvGraphicFramePr>
          <p:nvPr/>
        </p:nvGraphicFramePr>
        <p:xfrm>
          <a:off x="337535" y="1200434"/>
          <a:ext cx="11516932" cy="4496159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910490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85343374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89722905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4290228433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5169759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50319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dirty="0"/>
                        <a:t>Zdravotničtí pracovníci evidovaní v NZIS podle pracovních pozic**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 dirty="0">
                          <a:effectLst/>
                        </a:rPr>
                        <a:t>Počet zdravotnických pracovníků**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Očkovaní celkem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posilující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ukončovací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Pouze s 1.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Prodělali onemocnění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Ostatní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(včetně zubních lékařů)*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46 083 (88,1 %)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39 372 (75,3 %)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6 535 (12,5 %)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 (0,3 %)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1 804 (3,4 %)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4 406 (8,4 %)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51016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88 426 (84,0 %)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65 153 (61,9 %)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22 687 (21,5 %)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586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10 385 (9,9 %)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6 485 (6,2 %)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75 162 (81,3 %)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52 556 (56,8 %)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22 097 (23,9 %)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509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9 825 (10,6 %)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7 500 (8,1 %)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31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11 415 (79,9 %)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8 073 (56,5 %)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3 256 (22,8 %)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1 472 (10,3 %)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1 396 (9,8 %)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4 577 (80,5 %)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3 112 (54,8 %)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1 420 (25,0 %)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(0,8 %)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677 (11,9 %)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429 (7,5 %)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21 300 (82,4 %)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14 841 (57,4 %)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6 309 (24,4 %)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2 687 (10,4 %)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1 869 (7,2 %)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3 953 (87,0 %)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3 059 (67,3 %)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873 (19,2 %)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(0,5 %)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345 (7,6 %)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244 (5,4 %)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7 119 (76,6 %)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4 788 (51,5 %)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2 282 (24,5 %)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(0,5 %)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1 194 (12,8 %)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984 (10,6 %)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462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12 153 (82,7 %)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8 542 (58,1 %)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3 531 (24,0 %)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(0,5 %)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1 560 (10,6 %)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979 (6,7 %)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17 306 (81,6 %)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12 084 (57,0 %)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5 123 (24,1 %)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 (0,5 %)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2 138 (10,1 %)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1 773 (8,4 %)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u="none" strike="noStrike" dirty="0">
                          <a:effectLst/>
                        </a:rPr>
                        <a:t>CELKEM**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250 076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209 671 (83,8 %)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157 081 (62,8 %)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51 319 (20,5 %)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1 271 (0,5 %)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22 014 (8,8 %)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18 391 (7,4 %)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6781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1. 4. 2022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57D8B5EC-D4C4-4142-B9B3-D668437D7507}"/>
              </a:ext>
            </a:extLst>
          </p:cNvPr>
          <p:cNvGraphicFramePr/>
          <p:nvPr/>
        </p:nvGraphicFramePr>
        <p:xfrm>
          <a:off x="847725" y="981075"/>
          <a:ext cx="10696575" cy="492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85E273B3-595D-4506-8111-3C0DC2F8EF9D}"/>
              </a:ext>
            </a:extLst>
          </p:cNvPr>
          <p:cNvGraphicFramePr>
            <a:graphicFrameLocks noGrp="1"/>
          </p:cNvGraphicFramePr>
          <p:nvPr/>
        </p:nvGraphicFramePr>
        <p:xfrm>
          <a:off x="11229975" y="1724026"/>
          <a:ext cx="824515" cy="3975389"/>
        </p:xfrm>
        <a:graphic>
          <a:graphicData uri="http://schemas.openxmlformats.org/drawingml/2006/table">
            <a:tbl>
              <a:tblPr firstRow="1" lastRow="1" bandRow="1"/>
              <a:tblGrid>
                <a:gridCol w="824515">
                  <a:extLst>
                    <a:ext uri="{9D8B030D-6E8A-4147-A177-3AD203B41FA5}">
                      <a16:colId xmlns:a16="http://schemas.microsoft.com/office/drawing/2014/main" val="2631467471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52 293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5623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105 296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74389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92 487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82854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14 283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8676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5 683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15713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25 856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6593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4 542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8268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9 297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28598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14 692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71299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21 217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67027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250 076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01955"/>
                  </a:ext>
                </a:extLst>
              </a:tr>
            </a:tbl>
          </a:graphicData>
        </a:graphic>
      </p:graphicFrame>
      <p:graphicFrame>
        <p:nvGraphicFramePr>
          <p:cNvPr id="15" name="Tabulka 14">
            <a:extLst>
              <a:ext uri="{FF2B5EF4-FFF2-40B4-BE49-F238E27FC236}">
                <a16:creationId xmlns:a16="http://schemas.microsoft.com/office/drawing/2014/main" id="{4AA833D1-7B4A-4D1C-A2B1-06653D5E7670}"/>
              </a:ext>
            </a:extLst>
          </p:cNvPr>
          <p:cNvGraphicFramePr>
            <a:graphicFrameLocks noGrp="1"/>
          </p:cNvGraphicFramePr>
          <p:nvPr/>
        </p:nvGraphicFramePr>
        <p:xfrm>
          <a:off x="257786" y="1724025"/>
          <a:ext cx="2342539" cy="39753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2539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(včetně zubních lékařů)*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5177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10780376|-3468525|-5151986|-9539986|Markido&quot;,&quot;Id&quot;:&quot;60abf0963433422b508f8030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  <p:tag name="SLIDEFAB_CUSTOMSORTGLOBALL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7"/>
  <p:tag name="SLIDEFAB_RESIZEMOD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  <p:tag name="SLIDEFAB_SHAPECONDITIONMETACTIONDELETE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  <p:tag name="SLIDEFAB_SHAPECONDITIONMETACTIONDELETE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  <p:tag name="SLIDEFAB_SHAPECONDITIONMETACTIONDELETE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  <p:tag name="SLIDEFAB_SHAPECONDITIONMETACTIONDELETE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12794</TotalTime>
  <Words>9181</Words>
  <Application>Microsoft Office PowerPoint</Application>
  <PresentationFormat>Širokoúhlá obrazovka</PresentationFormat>
  <Paragraphs>2037</Paragraphs>
  <Slides>35</Slides>
  <Notes>27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3</vt:i4>
      </vt:variant>
      <vt:variant>
        <vt:lpstr>Nadpisy snímků</vt:lpstr>
      </vt:variant>
      <vt:variant>
        <vt:i4>35</vt:i4>
      </vt:variant>
    </vt:vector>
  </HeadingPairs>
  <TitlesOfParts>
    <vt:vector size="41" baseType="lpstr">
      <vt:lpstr>Calibri</vt:lpstr>
      <vt:lpstr>Arial</vt:lpstr>
      <vt:lpstr>Calibri Light</vt:lpstr>
      <vt:lpstr>Motiv Office</vt:lpstr>
      <vt:lpstr>3_Motiv Office</vt:lpstr>
      <vt:lpstr>1_Motiv Office</vt:lpstr>
      <vt:lpstr>Prezentace aplikace PowerPoint</vt:lpstr>
      <vt:lpstr>Prezentace aplikace PowerPoint</vt:lpstr>
      <vt:lpstr>Očkování zdravotnických pracovníků </vt:lpstr>
      <vt:lpstr>Očkovaní zdravotničtí pracovníci celkem</vt:lpstr>
      <vt:lpstr>Očkovaní aktivní zdravotničtí pracovníci</vt:lpstr>
      <vt:lpstr>Očkování zdravotnických pracovníků – počty očkovaných v čase</vt:lpstr>
      <vt:lpstr>Vakcinace posilující dávkou</vt:lpstr>
      <vt:lpstr>Očkovaní aktivní zdravotničtí pracovníci</vt:lpstr>
      <vt:lpstr>Očkovaní aktivní zdravotničtí pracovníci</vt:lpstr>
      <vt:lpstr>Očkování zdravotnických pracovníků </vt:lpstr>
      <vt:lpstr>Očkovaní zdravotníci v nemocnicích akutní lůžkové péče a ZZS</vt:lpstr>
      <vt:lpstr>Očkování zdravotnických pracovníků </vt:lpstr>
      <vt:lpstr>Přehled povolání u COVID-19 pozitivních ostatních zdravotnických pracovníků za období 01/2021 – 04/2022</vt:lpstr>
      <vt:lpstr>Přehled povolání u COVID-19 pozitivních ostatních zdravotnických pracovníků za období 10/2021 – 04/2022</vt:lpstr>
      <vt:lpstr>Přehled povolání u COVID-19 pozitivních ostatních zdravotnických pracovníků za období 01-04/2022</vt:lpstr>
      <vt:lpstr>Očkovaní aktivní zdravotničtí pracovníci</vt:lpstr>
      <vt:lpstr>Očkovaní NLZP v nemocnicích akutní lůžkové péče a ZZS</vt:lpstr>
      <vt:lpstr>Očkovaní lékaři* podle typu zdravotnického zařízení</vt:lpstr>
      <vt:lpstr>Očkované sestry* podle typu zdravotnického zařízení</vt:lpstr>
      <vt:lpstr>Očkovaní ostatní ZP* podle typu zdravotnického zařízení</vt:lpstr>
      <vt:lpstr>Prezentace aplikace PowerPoint</vt:lpstr>
      <vt:lpstr>Počty pracovníků ve zdravotnictví s nákazou COVID-19</vt:lpstr>
      <vt:lpstr>Počty pracovníků ve zdravotnictví s nákazou COVID-19</vt:lpstr>
      <vt:lpstr>Prezentace aplikace PowerPoint</vt:lpstr>
      <vt:lpstr>Počty COVID-19 pozitivních na 100 000 osob v populaci lékařů</vt:lpstr>
      <vt:lpstr>Prezentace aplikace PowerPoint</vt:lpstr>
      <vt:lpstr>Počty COVID-19 pozitivních na 100 000 osob v populaci sester</vt:lpstr>
      <vt:lpstr>Prezentace aplikace PowerPoint</vt:lpstr>
      <vt:lpstr>Počty COVID-19 pozitivních na 100 000 osob v populaci ostatních ZP</vt:lpstr>
      <vt:lpstr>Prezentace aplikace PowerPoint</vt:lpstr>
      <vt:lpstr>Počty pracovníků ve zdravotnictví s nákazou COVID-19</vt:lpstr>
      <vt:lpstr>Počty pracovníků ve zdravotnictví (ZP) s nákazou COVID-19</vt:lpstr>
      <vt:lpstr>Prezentace aplikace PowerPoint</vt:lpstr>
      <vt:lpstr>Počty nově COVID-19 pozitivních pracovníků  v zařízeních sociálních služeb</vt:lpstr>
      <vt:lpstr>Počty COVID-19 pozitivních na 100 000 osob v populaci pracovníků v sociálních službách*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Dušek Ladislav prof. RNDr. Ph.D.</cp:lastModifiedBy>
  <cp:revision>881</cp:revision>
  <dcterms:created xsi:type="dcterms:W3CDTF">2020-11-11T17:36:28Z</dcterms:created>
  <dcterms:modified xsi:type="dcterms:W3CDTF">2022-04-03T17:09:16Z</dcterms:modified>
</cp:coreProperties>
</file>